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omments/comment2.xml" ContentType="application/vnd.openxmlformats-officedocument.presentationml.comment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yllan Hancott" initials="DH" lastIdx="3" clrIdx="0">
    <p:extLst>
      <p:ext uri="{19B8F6BF-5375-455C-9EA6-DF929625EA0E}">
        <p15:presenceInfo xmlns:p15="http://schemas.microsoft.com/office/powerpoint/2012/main" userId="d4cfed056e6587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lan Hancott" userId="d4cfed056e658778" providerId="LiveId" clId="{DE4B3A2B-8756-4219-80FE-9076A7DDAE28}"/>
    <pc:docChg chg="delSld">
      <pc:chgData name="Dyllan Hancott" userId="d4cfed056e658778" providerId="LiveId" clId="{DE4B3A2B-8756-4219-80FE-9076A7DDAE28}" dt="2023-01-31T06:00:01.010" v="0" actId="47"/>
      <pc:docMkLst>
        <pc:docMk/>
      </pc:docMkLst>
      <pc:sldChg chg="del">
        <pc:chgData name="Dyllan Hancott" userId="d4cfed056e658778" providerId="LiveId" clId="{DE4B3A2B-8756-4219-80FE-9076A7DDAE28}" dt="2023-01-31T06:00:01.010" v="0" actId="47"/>
        <pc:sldMkLst>
          <pc:docMk/>
          <pc:sldMk cId="558273345" sldId="263"/>
        </pc:sldMkLst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6:42:59.142" idx="1">
    <p:pos x="10" y="10"/>
    <p:text>Assessment for PR pathway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04T16:42:35.633" idx="3">
    <p:pos x="10" y="10"/>
    <p:text>Labour market study for 2022 HC</p:text>
    <p:extLst>
      <p:ext uri="{C676402C-5697-4E1C-873F-D02D1690AC5C}">
        <p15:threadingInfo xmlns:p15="http://schemas.microsoft.com/office/powerpoint/2012/main" timeZoneBias="4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96DCC-93F0-4A6F-8C5C-5C2347564459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10A10D4-95DC-4920-9068-8CA8EB4C282C}">
      <dgm:prSet/>
      <dgm:spPr/>
      <dgm:t>
        <a:bodyPr/>
        <a:lstStyle/>
        <a:p>
          <a:r>
            <a:rPr lang="en-GB"/>
            <a:t>CERTIFICATE III IN INDIVIDUAL SUPPORT</a:t>
          </a:r>
          <a:endParaRPr lang="en-US"/>
        </a:p>
      </dgm:t>
    </dgm:pt>
    <dgm:pt modelId="{6182AEE1-D96A-4948-990C-FE261446C160}" type="parTrans" cxnId="{0047F34B-EF8C-419E-B100-E97C6AB29456}">
      <dgm:prSet/>
      <dgm:spPr/>
      <dgm:t>
        <a:bodyPr/>
        <a:lstStyle/>
        <a:p>
          <a:endParaRPr lang="en-US"/>
        </a:p>
      </dgm:t>
    </dgm:pt>
    <dgm:pt modelId="{C2AF056B-EC37-4A1C-9582-E03E31135B51}" type="sibTrans" cxnId="{0047F34B-EF8C-419E-B100-E97C6AB29456}">
      <dgm:prSet/>
      <dgm:spPr/>
      <dgm:t>
        <a:bodyPr/>
        <a:lstStyle/>
        <a:p>
          <a:endParaRPr lang="en-US"/>
        </a:p>
      </dgm:t>
    </dgm:pt>
    <dgm:pt modelId="{4D93E158-284B-40D1-AD1D-36B0A9F4AFDA}">
      <dgm:prSet/>
      <dgm:spPr/>
      <dgm:t>
        <a:bodyPr/>
        <a:lstStyle/>
        <a:p>
          <a:r>
            <a:rPr lang="en-GB"/>
            <a:t>CERTIFICATE IV IN DISABILITY</a:t>
          </a:r>
          <a:endParaRPr lang="en-US"/>
        </a:p>
      </dgm:t>
    </dgm:pt>
    <dgm:pt modelId="{5999663C-D559-45D1-9096-606B28A8019B}" type="parTrans" cxnId="{98002A28-A120-4CB9-9B83-535FF511B5B1}">
      <dgm:prSet/>
      <dgm:spPr/>
      <dgm:t>
        <a:bodyPr/>
        <a:lstStyle/>
        <a:p>
          <a:endParaRPr lang="en-US"/>
        </a:p>
      </dgm:t>
    </dgm:pt>
    <dgm:pt modelId="{A1FFC913-43D3-427E-A1EF-121B3D749160}" type="sibTrans" cxnId="{98002A28-A120-4CB9-9B83-535FF511B5B1}">
      <dgm:prSet/>
      <dgm:spPr/>
      <dgm:t>
        <a:bodyPr/>
        <a:lstStyle/>
        <a:p>
          <a:endParaRPr lang="en-US"/>
        </a:p>
      </dgm:t>
    </dgm:pt>
    <dgm:pt modelId="{07C554E9-2E96-4BC0-93B6-19C91FD27BFB}">
      <dgm:prSet/>
      <dgm:spPr/>
      <dgm:t>
        <a:bodyPr/>
        <a:lstStyle/>
        <a:p>
          <a:r>
            <a:rPr lang="en-GB" dirty="0"/>
            <a:t>(TWO)  STUDENT VISA SUBCLASS 500</a:t>
          </a:r>
          <a:endParaRPr lang="en-US" dirty="0"/>
        </a:p>
      </dgm:t>
    </dgm:pt>
    <dgm:pt modelId="{9E35763F-BB98-4C8F-ACCF-1ACBA47C557F}" type="parTrans" cxnId="{94BAAE54-8A0A-4E7B-9728-2A024F1D5004}">
      <dgm:prSet/>
      <dgm:spPr/>
      <dgm:t>
        <a:bodyPr/>
        <a:lstStyle/>
        <a:p>
          <a:endParaRPr lang="en-US"/>
        </a:p>
      </dgm:t>
    </dgm:pt>
    <dgm:pt modelId="{E15F21E6-3821-4CE5-B7F8-24DE1F0200A8}" type="sibTrans" cxnId="{94BAAE54-8A0A-4E7B-9728-2A024F1D5004}">
      <dgm:prSet/>
      <dgm:spPr/>
      <dgm:t>
        <a:bodyPr/>
        <a:lstStyle/>
        <a:p>
          <a:endParaRPr lang="en-US"/>
        </a:p>
      </dgm:t>
    </dgm:pt>
    <dgm:pt modelId="{F75BCF51-BB52-4672-A913-CE76A845B0EA}">
      <dgm:prSet/>
      <dgm:spPr/>
      <dgm:t>
        <a:bodyPr/>
        <a:lstStyle/>
        <a:p>
          <a:r>
            <a:rPr lang="en-GB" dirty="0"/>
            <a:t>INTERVIEW PREPARATION</a:t>
          </a:r>
          <a:endParaRPr lang="en-US" dirty="0"/>
        </a:p>
      </dgm:t>
    </dgm:pt>
    <dgm:pt modelId="{211D7BF7-4BDD-420E-B192-8C8321B32D28}" type="parTrans" cxnId="{C75BCF96-8419-4F65-8722-80E9D107CA63}">
      <dgm:prSet/>
      <dgm:spPr/>
      <dgm:t>
        <a:bodyPr/>
        <a:lstStyle/>
        <a:p>
          <a:endParaRPr lang="en-US"/>
        </a:p>
      </dgm:t>
    </dgm:pt>
    <dgm:pt modelId="{8D42AEE0-3813-434E-8BDD-5DA7E1749D0E}" type="sibTrans" cxnId="{C75BCF96-8419-4F65-8722-80E9D107CA63}">
      <dgm:prSet/>
      <dgm:spPr/>
      <dgm:t>
        <a:bodyPr/>
        <a:lstStyle/>
        <a:p>
          <a:endParaRPr lang="en-US"/>
        </a:p>
      </dgm:t>
    </dgm:pt>
    <dgm:pt modelId="{C7E90486-C36F-4EE7-B77F-AF6B7D6AC802}">
      <dgm:prSet/>
      <dgm:spPr/>
      <dgm:t>
        <a:bodyPr/>
        <a:lstStyle/>
        <a:p>
          <a:r>
            <a:rPr lang="en-GB"/>
            <a:t>SOFT SKILLS TRAINING</a:t>
          </a:r>
          <a:endParaRPr lang="en-US"/>
        </a:p>
      </dgm:t>
    </dgm:pt>
    <dgm:pt modelId="{5721F6EC-F309-4693-8F4E-179B9E68B24F}" type="parTrans" cxnId="{B9D95C41-83D0-4079-8903-D3503247F1DA}">
      <dgm:prSet/>
      <dgm:spPr/>
      <dgm:t>
        <a:bodyPr/>
        <a:lstStyle/>
        <a:p>
          <a:endParaRPr lang="en-US"/>
        </a:p>
      </dgm:t>
    </dgm:pt>
    <dgm:pt modelId="{58CF1311-1EF7-4023-9746-B2D6C4FF3B54}" type="sibTrans" cxnId="{B9D95C41-83D0-4079-8903-D3503247F1DA}">
      <dgm:prSet/>
      <dgm:spPr/>
      <dgm:t>
        <a:bodyPr/>
        <a:lstStyle/>
        <a:p>
          <a:endParaRPr lang="en-US"/>
        </a:p>
      </dgm:t>
    </dgm:pt>
    <dgm:pt modelId="{42D1BBCB-6D44-4F1A-8B37-F223B28C122F}">
      <dgm:prSet/>
      <dgm:spPr/>
      <dgm:t>
        <a:bodyPr/>
        <a:lstStyle/>
        <a:p>
          <a:r>
            <a:rPr lang="en-GB"/>
            <a:t>AIRPORT PICK UP</a:t>
          </a:r>
          <a:endParaRPr lang="en-US"/>
        </a:p>
      </dgm:t>
    </dgm:pt>
    <dgm:pt modelId="{51704838-DBD5-437C-9247-1D8F6EB589F4}" type="parTrans" cxnId="{BE0FC7D4-C527-46BE-B3F6-58DAD2767B0D}">
      <dgm:prSet/>
      <dgm:spPr/>
      <dgm:t>
        <a:bodyPr/>
        <a:lstStyle/>
        <a:p>
          <a:endParaRPr lang="en-US"/>
        </a:p>
      </dgm:t>
    </dgm:pt>
    <dgm:pt modelId="{D1246654-9165-4B7F-9925-1DA3388382A7}" type="sibTrans" cxnId="{BE0FC7D4-C527-46BE-B3F6-58DAD2767B0D}">
      <dgm:prSet/>
      <dgm:spPr/>
      <dgm:t>
        <a:bodyPr/>
        <a:lstStyle/>
        <a:p>
          <a:endParaRPr lang="en-US"/>
        </a:p>
      </dgm:t>
    </dgm:pt>
    <dgm:pt modelId="{663D27EE-6DE7-4D1F-B5A4-D4085BF0C4C8}">
      <dgm:prSet/>
      <dgm:spPr/>
      <dgm:t>
        <a:bodyPr/>
        <a:lstStyle/>
        <a:p>
          <a:r>
            <a:rPr lang="en-GB"/>
            <a:t>POST PLACEMENT SUPPORT</a:t>
          </a:r>
          <a:endParaRPr lang="en-US"/>
        </a:p>
      </dgm:t>
    </dgm:pt>
    <dgm:pt modelId="{F8504702-9936-466B-B236-C6A601570884}" type="parTrans" cxnId="{9C304E45-41F4-49D4-9DD8-2D4BE0AEA200}">
      <dgm:prSet/>
      <dgm:spPr/>
      <dgm:t>
        <a:bodyPr/>
        <a:lstStyle/>
        <a:p>
          <a:endParaRPr lang="en-US"/>
        </a:p>
      </dgm:t>
    </dgm:pt>
    <dgm:pt modelId="{DCB291A4-5D3C-47ED-AB80-2A34E202A6F0}" type="sibTrans" cxnId="{9C304E45-41F4-49D4-9DD8-2D4BE0AEA200}">
      <dgm:prSet/>
      <dgm:spPr/>
      <dgm:t>
        <a:bodyPr/>
        <a:lstStyle/>
        <a:p>
          <a:endParaRPr lang="en-US"/>
        </a:p>
      </dgm:t>
    </dgm:pt>
    <dgm:pt modelId="{A5C78D39-0EB4-4325-8797-DA655CA2063C}">
      <dgm:prSet/>
      <dgm:spPr/>
      <dgm:t>
        <a:bodyPr/>
        <a:lstStyle/>
        <a:p>
          <a:r>
            <a:rPr lang="en-GB"/>
            <a:t>FULLTIME WORK  </a:t>
          </a:r>
          <a:endParaRPr lang="en-US"/>
        </a:p>
      </dgm:t>
    </dgm:pt>
    <dgm:pt modelId="{28648953-89CE-45E8-98E7-1FF39C3DCD96}" type="parTrans" cxnId="{A5071F28-5B78-409F-9B42-5EEEF30C77DD}">
      <dgm:prSet/>
      <dgm:spPr/>
      <dgm:t>
        <a:bodyPr/>
        <a:lstStyle/>
        <a:p>
          <a:endParaRPr lang="en-US"/>
        </a:p>
      </dgm:t>
    </dgm:pt>
    <dgm:pt modelId="{D352275E-CDE9-4206-BFC2-D3DDCF4D3874}" type="sibTrans" cxnId="{A5071F28-5B78-409F-9B42-5EEEF30C77DD}">
      <dgm:prSet/>
      <dgm:spPr/>
      <dgm:t>
        <a:bodyPr/>
        <a:lstStyle/>
        <a:p>
          <a:endParaRPr lang="en-US"/>
        </a:p>
      </dgm:t>
    </dgm:pt>
    <dgm:pt modelId="{E0D7706F-B67D-4C34-B210-427C830D7938}">
      <dgm:prSet/>
      <dgm:spPr/>
      <dgm:t>
        <a:bodyPr/>
        <a:lstStyle/>
        <a:p>
          <a:r>
            <a:rPr lang="en-GB" dirty="0"/>
            <a:t>NCLEX, IELTS, AHPRA FEES</a:t>
          </a:r>
          <a:endParaRPr lang="en-US" dirty="0"/>
        </a:p>
      </dgm:t>
    </dgm:pt>
    <dgm:pt modelId="{FAA750E7-5FA3-460B-8993-2D36E6ECA0AA}" type="parTrans" cxnId="{929A8B08-EF99-4F72-AD88-4DAF89B8E9BA}">
      <dgm:prSet/>
      <dgm:spPr/>
      <dgm:t>
        <a:bodyPr/>
        <a:lstStyle/>
        <a:p>
          <a:endParaRPr lang="en-US"/>
        </a:p>
      </dgm:t>
    </dgm:pt>
    <dgm:pt modelId="{003AA5B6-6025-4C36-AA82-746405BE6689}" type="sibTrans" cxnId="{929A8B08-EF99-4F72-AD88-4DAF89B8E9BA}">
      <dgm:prSet/>
      <dgm:spPr/>
      <dgm:t>
        <a:bodyPr/>
        <a:lstStyle/>
        <a:p>
          <a:endParaRPr lang="en-US"/>
        </a:p>
      </dgm:t>
    </dgm:pt>
    <dgm:pt modelId="{E0C6784E-FDA3-4CEF-852A-2F3F4A2CF643}">
      <dgm:prSet/>
      <dgm:spPr/>
      <dgm:t>
        <a:bodyPr/>
        <a:lstStyle/>
        <a:p>
          <a:r>
            <a:rPr lang="en-US" dirty="0"/>
            <a:t>PERMANENT VISA &amp; CONSULTING FEES MAIN APPLICANT</a:t>
          </a:r>
        </a:p>
      </dgm:t>
    </dgm:pt>
    <dgm:pt modelId="{ECCB8AE8-CF73-4BC5-914F-0484325C446C}" type="parTrans" cxnId="{7E85C325-6D45-42F6-A04C-F738F342630A}">
      <dgm:prSet/>
      <dgm:spPr/>
    </dgm:pt>
    <dgm:pt modelId="{F8C667FA-F440-4D29-9D6F-D1C79D0A7B33}" type="sibTrans" cxnId="{7E85C325-6D45-42F6-A04C-F738F342630A}">
      <dgm:prSet/>
      <dgm:spPr/>
    </dgm:pt>
    <dgm:pt modelId="{0FCE342C-0B94-4977-BA57-B7522C5118CC}">
      <dgm:prSet/>
      <dgm:spPr/>
      <dgm:t>
        <a:bodyPr/>
        <a:lstStyle/>
        <a:p>
          <a:r>
            <a:rPr lang="en-US" dirty="0"/>
            <a:t>ANMAC ASSESSMENT</a:t>
          </a:r>
        </a:p>
      </dgm:t>
    </dgm:pt>
    <dgm:pt modelId="{62310228-6795-464E-9C57-5D601777CD7C}" type="parTrans" cxnId="{66C4896E-4577-49E1-A064-D57B990C440B}">
      <dgm:prSet/>
      <dgm:spPr/>
    </dgm:pt>
    <dgm:pt modelId="{FC1AFEEA-8DBC-4B3E-AD28-BC95AB9CD8BB}" type="sibTrans" cxnId="{66C4896E-4577-49E1-A064-D57B990C440B}">
      <dgm:prSet/>
      <dgm:spPr/>
    </dgm:pt>
    <dgm:pt modelId="{BE3AB406-8800-4C71-BBEF-9806C825D2BB}" type="pres">
      <dgm:prSet presAssocID="{4E096DCC-93F0-4A6F-8C5C-5C2347564459}" presName="Name0" presStyleCnt="0">
        <dgm:presLayoutVars>
          <dgm:dir/>
          <dgm:animLvl val="lvl"/>
          <dgm:resizeHandles val="exact"/>
        </dgm:presLayoutVars>
      </dgm:prSet>
      <dgm:spPr/>
    </dgm:pt>
    <dgm:pt modelId="{33239260-C27E-4FCF-9E6E-062C78722C5A}" type="pres">
      <dgm:prSet presAssocID="{610A10D4-95DC-4920-9068-8CA8EB4C282C}" presName="linNode" presStyleCnt="0"/>
      <dgm:spPr/>
    </dgm:pt>
    <dgm:pt modelId="{CC5AB5C1-7BB0-45E3-AD64-33A43496E275}" type="pres">
      <dgm:prSet presAssocID="{610A10D4-95DC-4920-9068-8CA8EB4C282C}" presName="parentText" presStyleLbl="node1" presStyleIdx="0" presStyleCnt="11">
        <dgm:presLayoutVars>
          <dgm:chMax val="1"/>
          <dgm:bulletEnabled val="1"/>
        </dgm:presLayoutVars>
      </dgm:prSet>
      <dgm:spPr/>
    </dgm:pt>
    <dgm:pt modelId="{CAFEBDE6-15FD-45A7-9F0A-51F3EB23B0CF}" type="pres">
      <dgm:prSet presAssocID="{C2AF056B-EC37-4A1C-9582-E03E31135B51}" presName="sp" presStyleCnt="0"/>
      <dgm:spPr/>
    </dgm:pt>
    <dgm:pt modelId="{49036005-F7A1-4AA0-A5EF-2D0F868296F0}" type="pres">
      <dgm:prSet presAssocID="{4D93E158-284B-40D1-AD1D-36B0A9F4AFDA}" presName="linNode" presStyleCnt="0"/>
      <dgm:spPr/>
    </dgm:pt>
    <dgm:pt modelId="{97B88F51-9805-4FCD-9E93-248C96692CDA}" type="pres">
      <dgm:prSet presAssocID="{4D93E158-284B-40D1-AD1D-36B0A9F4AFDA}" presName="parentText" presStyleLbl="node1" presStyleIdx="1" presStyleCnt="11">
        <dgm:presLayoutVars>
          <dgm:chMax val="1"/>
          <dgm:bulletEnabled val="1"/>
        </dgm:presLayoutVars>
      </dgm:prSet>
      <dgm:spPr/>
    </dgm:pt>
    <dgm:pt modelId="{5AB0E7DA-6AA9-4540-853A-A9745C2E31B8}" type="pres">
      <dgm:prSet presAssocID="{A1FFC913-43D3-427E-A1EF-121B3D749160}" presName="sp" presStyleCnt="0"/>
      <dgm:spPr/>
    </dgm:pt>
    <dgm:pt modelId="{223902FE-B290-40AC-965F-2539B49A8AA6}" type="pres">
      <dgm:prSet presAssocID="{07C554E9-2E96-4BC0-93B6-19C91FD27BFB}" presName="linNode" presStyleCnt="0"/>
      <dgm:spPr/>
    </dgm:pt>
    <dgm:pt modelId="{BC712330-F784-4C8F-A291-93ABBD8F9BA9}" type="pres">
      <dgm:prSet presAssocID="{07C554E9-2E96-4BC0-93B6-19C91FD27BFB}" presName="parentText" presStyleLbl="node1" presStyleIdx="2" presStyleCnt="11">
        <dgm:presLayoutVars>
          <dgm:chMax val="1"/>
          <dgm:bulletEnabled val="1"/>
        </dgm:presLayoutVars>
      </dgm:prSet>
      <dgm:spPr/>
    </dgm:pt>
    <dgm:pt modelId="{B4E869FB-DC65-45CB-B6A1-8B1AA41E9550}" type="pres">
      <dgm:prSet presAssocID="{E15F21E6-3821-4CE5-B7F8-24DE1F0200A8}" presName="sp" presStyleCnt="0"/>
      <dgm:spPr/>
    </dgm:pt>
    <dgm:pt modelId="{FDFC7067-883C-4C04-AF66-55F02FFE7477}" type="pres">
      <dgm:prSet presAssocID="{F75BCF51-BB52-4672-A913-CE76A845B0EA}" presName="linNode" presStyleCnt="0"/>
      <dgm:spPr/>
    </dgm:pt>
    <dgm:pt modelId="{99A6E4C8-F4FB-40C5-9FE7-774329B11EAA}" type="pres">
      <dgm:prSet presAssocID="{F75BCF51-BB52-4672-A913-CE76A845B0EA}" presName="parentText" presStyleLbl="node1" presStyleIdx="3" presStyleCnt="11">
        <dgm:presLayoutVars>
          <dgm:chMax val="1"/>
          <dgm:bulletEnabled val="1"/>
        </dgm:presLayoutVars>
      </dgm:prSet>
      <dgm:spPr/>
    </dgm:pt>
    <dgm:pt modelId="{68E71124-8AA6-49DA-91A8-DD201F1B82A7}" type="pres">
      <dgm:prSet presAssocID="{8D42AEE0-3813-434E-8BDD-5DA7E1749D0E}" presName="sp" presStyleCnt="0"/>
      <dgm:spPr/>
    </dgm:pt>
    <dgm:pt modelId="{36587D7A-D2F8-453E-BC5B-CC2D233DAD85}" type="pres">
      <dgm:prSet presAssocID="{C7E90486-C36F-4EE7-B77F-AF6B7D6AC802}" presName="linNode" presStyleCnt="0"/>
      <dgm:spPr/>
    </dgm:pt>
    <dgm:pt modelId="{54744426-1002-4EB4-BC08-6C0310210829}" type="pres">
      <dgm:prSet presAssocID="{C7E90486-C36F-4EE7-B77F-AF6B7D6AC802}" presName="parentText" presStyleLbl="node1" presStyleIdx="4" presStyleCnt="11">
        <dgm:presLayoutVars>
          <dgm:chMax val="1"/>
          <dgm:bulletEnabled val="1"/>
        </dgm:presLayoutVars>
      </dgm:prSet>
      <dgm:spPr/>
    </dgm:pt>
    <dgm:pt modelId="{537EA191-F1B7-4FC7-A6A5-CCAC57BA850E}" type="pres">
      <dgm:prSet presAssocID="{58CF1311-1EF7-4023-9746-B2D6C4FF3B54}" presName="sp" presStyleCnt="0"/>
      <dgm:spPr/>
    </dgm:pt>
    <dgm:pt modelId="{9058EC54-2872-467D-A1F8-D193D2D31C32}" type="pres">
      <dgm:prSet presAssocID="{42D1BBCB-6D44-4F1A-8B37-F223B28C122F}" presName="linNode" presStyleCnt="0"/>
      <dgm:spPr/>
    </dgm:pt>
    <dgm:pt modelId="{3CB12C0E-C273-4941-84FA-D1D81DAD99CF}" type="pres">
      <dgm:prSet presAssocID="{42D1BBCB-6D44-4F1A-8B37-F223B28C122F}" presName="parentText" presStyleLbl="node1" presStyleIdx="5" presStyleCnt="11">
        <dgm:presLayoutVars>
          <dgm:chMax val="1"/>
          <dgm:bulletEnabled val="1"/>
        </dgm:presLayoutVars>
      </dgm:prSet>
      <dgm:spPr/>
    </dgm:pt>
    <dgm:pt modelId="{C0C77A19-D41C-432D-83D0-77EA8D55E210}" type="pres">
      <dgm:prSet presAssocID="{D1246654-9165-4B7F-9925-1DA3388382A7}" presName="sp" presStyleCnt="0"/>
      <dgm:spPr/>
    </dgm:pt>
    <dgm:pt modelId="{704CD6CC-E83E-4118-ABE1-D48CACB63F08}" type="pres">
      <dgm:prSet presAssocID="{663D27EE-6DE7-4D1F-B5A4-D4085BF0C4C8}" presName="linNode" presStyleCnt="0"/>
      <dgm:spPr/>
    </dgm:pt>
    <dgm:pt modelId="{6AA2723C-D79F-4FEF-9467-CCE6824178AC}" type="pres">
      <dgm:prSet presAssocID="{663D27EE-6DE7-4D1F-B5A4-D4085BF0C4C8}" presName="parentText" presStyleLbl="node1" presStyleIdx="6" presStyleCnt="11">
        <dgm:presLayoutVars>
          <dgm:chMax val="1"/>
          <dgm:bulletEnabled val="1"/>
        </dgm:presLayoutVars>
      </dgm:prSet>
      <dgm:spPr/>
    </dgm:pt>
    <dgm:pt modelId="{E54F1CC8-C189-4DCA-A17E-5B3995437293}" type="pres">
      <dgm:prSet presAssocID="{DCB291A4-5D3C-47ED-AB80-2A34E202A6F0}" presName="sp" presStyleCnt="0"/>
      <dgm:spPr/>
    </dgm:pt>
    <dgm:pt modelId="{F78539EC-1E0A-4F43-B132-579D8BED48A0}" type="pres">
      <dgm:prSet presAssocID="{A5C78D39-0EB4-4325-8797-DA655CA2063C}" presName="linNode" presStyleCnt="0"/>
      <dgm:spPr/>
    </dgm:pt>
    <dgm:pt modelId="{F6CB3159-77F8-431F-9FDF-F505AD6A0CCA}" type="pres">
      <dgm:prSet presAssocID="{A5C78D39-0EB4-4325-8797-DA655CA2063C}" presName="parentText" presStyleLbl="node1" presStyleIdx="7" presStyleCnt="11">
        <dgm:presLayoutVars>
          <dgm:chMax val="1"/>
          <dgm:bulletEnabled val="1"/>
        </dgm:presLayoutVars>
      </dgm:prSet>
      <dgm:spPr/>
    </dgm:pt>
    <dgm:pt modelId="{A84A676D-3604-410C-B996-49EEB6D6AB54}" type="pres">
      <dgm:prSet presAssocID="{D352275E-CDE9-4206-BFC2-D3DDCF4D3874}" presName="sp" presStyleCnt="0"/>
      <dgm:spPr/>
    </dgm:pt>
    <dgm:pt modelId="{DE75611D-D2F5-46A7-8E03-EB33C020A2ED}" type="pres">
      <dgm:prSet presAssocID="{E0D7706F-B67D-4C34-B210-427C830D7938}" presName="linNode" presStyleCnt="0"/>
      <dgm:spPr/>
    </dgm:pt>
    <dgm:pt modelId="{80E5C7B3-1092-4CE2-8C33-2FEFD36C0FB9}" type="pres">
      <dgm:prSet presAssocID="{E0D7706F-B67D-4C34-B210-427C830D7938}" presName="parentText" presStyleLbl="node1" presStyleIdx="8" presStyleCnt="11">
        <dgm:presLayoutVars>
          <dgm:chMax val="1"/>
          <dgm:bulletEnabled val="1"/>
        </dgm:presLayoutVars>
      </dgm:prSet>
      <dgm:spPr/>
    </dgm:pt>
    <dgm:pt modelId="{6ADAF50B-D07D-4841-B020-86B66C7C80E4}" type="pres">
      <dgm:prSet presAssocID="{003AA5B6-6025-4C36-AA82-746405BE6689}" presName="sp" presStyleCnt="0"/>
      <dgm:spPr/>
    </dgm:pt>
    <dgm:pt modelId="{188A4598-2B2D-4E32-A3F3-5DBE9905FD5F}" type="pres">
      <dgm:prSet presAssocID="{E0C6784E-FDA3-4CEF-852A-2F3F4A2CF643}" presName="linNode" presStyleCnt="0"/>
      <dgm:spPr/>
    </dgm:pt>
    <dgm:pt modelId="{6F25245B-692D-4F9B-8108-26BAEC52E9BD}" type="pres">
      <dgm:prSet presAssocID="{E0C6784E-FDA3-4CEF-852A-2F3F4A2CF643}" presName="parentText" presStyleLbl="node1" presStyleIdx="9" presStyleCnt="11">
        <dgm:presLayoutVars>
          <dgm:chMax val="1"/>
          <dgm:bulletEnabled val="1"/>
        </dgm:presLayoutVars>
      </dgm:prSet>
      <dgm:spPr/>
    </dgm:pt>
    <dgm:pt modelId="{36618B7C-6188-4320-8053-722D4530996E}" type="pres">
      <dgm:prSet presAssocID="{F8C667FA-F440-4D29-9D6F-D1C79D0A7B33}" presName="sp" presStyleCnt="0"/>
      <dgm:spPr/>
    </dgm:pt>
    <dgm:pt modelId="{70D901ED-667F-44F6-A200-30F7AE4B32DB}" type="pres">
      <dgm:prSet presAssocID="{0FCE342C-0B94-4977-BA57-B7522C5118CC}" presName="linNode" presStyleCnt="0"/>
      <dgm:spPr/>
    </dgm:pt>
    <dgm:pt modelId="{CAD49603-A937-44BA-B294-53A3D8AF5584}" type="pres">
      <dgm:prSet presAssocID="{0FCE342C-0B94-4977-BA57-B7522C5118CC}" presName="parentText" presStyleLbl="node1" presStyleIdx="10" presStyleCnt="11">
        <dgm:presLayoutVars>
          <dgm:chMax val="1"/>
          <dgm:bulletEnabled val="1"/>
        </dgm:presLayoutVars>
      </dgm:prSet>
      <dgm:spPr/>
    </dgm:pt>
  </dgm:ptLst>
  <dgm:cxnLst>
    <dgm:cxn modelId="{929A8B08-EF99-4F72-AD88-4DAF89B8E9BA}" srcId="{4E096DCC-93F0-4A6F-8C5C-5C2347564459}" destId="{E0D7706F-B67D-4C34-B210-427C830D7938}" srcOrd="8" destOrd="0" parTransId="{FAA750E7-5FA3-460B-8993-2D36E6ECA0AA}" sibTransId="{003AA5B6-6025-4C36-AA82-746405BE6689}"/>
    <dgm:cxn modelId="{7E85C325-6D45-42F6-A04C-F738F342630A}" srcId="{4E096DCC-93F0-4A6F-8C5C-5C2347564459}" destId="{E0C6784E-FDA3-4CEF-852A-2F3F4A2CF643}" srcOrd="9" destOrd="0" parTransId="{ECCB8AE8-CF73-4BC5-914F-0484325C446C}" sibTransId="{F8C667FA-F440-4D29-9D6F-D1C79D0A7B33}"/>
    <dgm:cxn modelId="{A5071F28-5B78-409F-9B42-5EEEF30C77DD}" srcId="{4E096DCC-93F0-4A6F-8C5C-5C2347564459}" destId="{A5C78D39-0EB4-4325-8797-DA655CA2063C}" srcOrd="7" destOrd="0" parTransId="{28648953-89CE-45E8-98E7-1FF39C3DCD96}" sibTransId="{D352275E-CDE9-4206-BFC2-D3DDCF4D3874}"/>
    <dgm:cxn modelId="{98002A28-A120-4CB9-9B83-535FF511B5B1}" srcId="{4E096DCC-93F0-4A6F-8C5C-5C2347564459}" destId="{4D93E158-284B-40D1-AD1D-36B0A9F4AFDA}" srcOrd="1" destOrd="0" parTransId="{5999663C-D559-45D1-9096-606B28A8019B}" sibTransId="{A1FFC913-43D3-427E-A1EF-121B3D749160}"/>
    <dgm:cxn modelId="{E54D723B-00EA-4953-9B99-A1AF7FD442AE}" type="presOf" srcId="{663D27EE-6DE7-4D1F-B5A4-D4085BF0C4C8}" destId="{6AA2723C-D79F-4FEF-9467-CCE6824178AC}" srcOrd="0" destOrd="0" presId="urn:microsoft.com/office/officeart/2005/8/layout/vList5"/>
    <dgm:cxn modelId="{B9D95C41-83D0-4079-8903-D3503247F1DA}" srcId="{4E096DCC-93F0-4A6F-8C5C-5C2347564459}" destId="{C7E90486-C36F-4EE7-B77F-AF6B7D6AC802}" srcOrd="4" destOrd="0" parTransId="{5721F6EC-F309-4693-8F4E-179B9E68B24F}" sibTransId="{58CF1311-1EF7-4023-9746-B2D6C4FF3B54}"/>
    <dgm:cxn modelId="{9C304E45-41F4-49D4-9DD8-2D4BE0AEA200}" srcId="{4E096DCC-93F0-4A6F-8C5C-5C2347564459}" destId="{663D27EE-6DE7-4D1F-B5A4-D4085BF0C4C8}" srcOrd="6" destOrd="0" parTransId="{F8504702-9936-466B-B236-C6A601570884}" sibTransId="{DCB291A4-5D3C-47ED-AB80-2A34E202A6F0}"/>
    <dgm:cxn modelId="{39D57A48-0CCC-4F79-9DAE-34EE4C832CC9}" type="presOf" srcId="{610A10D4-95DC-4920-9068-8CA8EB4C282C}" destId="{CC5AB5C1-7BB0-45E3-AD64-33A43496E275}" srcOrd="0" destOrd="0" presId="urn:microsoft.com/office/officeart/2005/8/layout/vList5"/>
    <dgm:cxn modelId="{2997346B-B2F8-41E0-8C8B-DFE1F0074D4D}" type="presOf" srcId="{42D1BBCB-6D44-4F1A-8B37-F223B28C122F}" destId="{3CB12C0E-C273-4941-84FA-D1D81DAD99CF}" srcOrd="0" destOrd="0" presId="urn:microsoft.com/office/officeart/2005/8/layout/vList5"/>
    <dgm:cxn modelId="{0047F34B-EF8C-419E-B100-E97C6AB29456}" srcId="{4E096DCC-93F0-4A6F-8C5C-5C2347564459}" destId="{610A10D4-95DC-4920-9068-8CA8EB4C282C}" srcOrd="0" destOrd="0" parTransId="{6182AEE1-D96A-4948-990C-FE261446C160}" sibTransId="{C2AF056B-EC37-4A1C-9582-E03E31135B51}"/>
    <dgm:cxn modelId="{66C4896E-4577-49E1-A064-D57B990C440B}" srcId="{4E096DCC-93F0-4A6F-8C5C-5C2347564459}" destId="{0FCE342C-0B94-4977-BA57-B7522C5118CC}" srcOrd="10" destOrd="0" parTransId="{62310228-6795-464E-9C57-5D601777CD7C}" sibTransId="{FC1AFEEA-8DBC-4B3E-AD28-BC95AB9CD8BB}"/>
    <dgm:cxn modelId="{94BAAE54-8A0A-4E7B-9728-2A024F1D5004}" srcId="{4E096DCC-93F0-4A6F-8C5C-5C2347564459}" destId="{07C554E9-2E96-4BC0-93B6-19C91FD27BFB}" srcOrd="2" destOrd="0" parTransId="{9E35763F-BB98-4C8F-ACCF-1ACBA47C557F}" sibTransId="{E15F21E6-3821-4CE5-B7F8-24DE1F0200A8}"/>
    <dgm:cxn modelId="{BE89B954-14DA-4D9F-A70D-45B40EC81385}" type="presOf" srcId="{0FCE342C-0B94-4977-BA57-B7522C5118CC}" destId="{CAD49603-A937-44BA-B294-53A3D8AF5584}" srcOrd="0" destOrd="0" presId="urn:microsoft.com/office/officeart/2005/8/layout/vList5"/>
    <dgm:cxn modelId="{EAC9377C-8C2D-424E-916E-665C9030E654}" type="presOf" srcId="{4D93E158-284B-40D1-AD1D-36B0A9F4AFDA}" destId="{97B88F51-9805-4FCD-9E93-248C96692CDA}" srcOrd="0" destOrd="0" presId="urn:microsoft.com/office/officeart/2005/8/layout/vList5"/>
    <dgm:cxn modelId="{D735F991-7071-4464-A980-1215A5E0F885}" type="presOf" srcId="{C7E90486-C36F-4EE7-B77F-AF6B7D6AC802}" destId="{54744426-1002-4EB4-BC08-6C0310210829}" srcOrd="0" destOrd="0" presId="urn:microsoft.com/office/officeart/2005/8/layout/vList5"/>
    <dgm:cxn modelId="{785BBA96-D349-4168-AE66-7CB3E073825D}" type="presOf" srcId="{A5C78D39-0EB4-4325-8797-DA655CA2063C}" destId="{F6CB3159-77F8-431F-9FDF-F505AD6A0CCA}" srcOrd="0" destOrd="0" presId="urn:microsoft.com/office/officeart/2005/8/layout/vList5"/>
    <dgm:cxn modelId="{C75BCF96-8419-4F65-8722-80E9D107CA63}" srcId="{4E096DCC-93F0-4A6F-8C5C-5C2347564459}" destId="{F75BCF51-BB52-4672-A913-CE76A845B0EA}" srcOrd="3" destOrd="0" parTransId="{211D7BF7-4BDD-420E-B192-8C8321B32D28}" sibTransId="{8D42AEE0-3813-434E-8BDD-5DA7E1749D0E}"/>
    <dgm:cxn modelId="{69DEE69C-78CE-4288-983F-484DB7D7EE07}" type="presOf" srcId="{4E096DCC-93F0-4A6F-8C5C-5C2347564459}" destId="{BE3AB406-8800-4C71-BBEF-9806C825D2BB}" srcOrd="0" destOrd="0" presId="urn:microsoft.com/office/officeart/2005/8/layout/vList5"/>
    <dgm:cxn modelId="{BE0FC7D4-C527-46BE-B3F6-58DAD2767B0D}" srcId="{4E096DCC-93F0-4A6F-8C5C-5C2347564459}" destId="{42D1BBCB-6D44-4F1A-8B37-F223B28C122F}" srcOrd="5" destOrd="0" parTransId="{51704838-DBD5-437C-9247-1D8F6EB589F4}" sibTransId="{D1246654-9165-4B7F-9925-1DA3388382A7}"/>
    <dgm:cxn modelId="{40E184DE-7A73-42E8-B55E-9AD8CE6329D2}" type="presOf" srcId="{F75BCF51-BB52-4672-A913-CE76A845B0EA}" destId="{99A6E4C8-F4FB-40C5-9FE7-774329B11EAA}" srcOrd="0" destOrd="0" presId="urn:microsoft.com/office/officeart/2005/8/layout/vList5"/>
    <dgm:cxn modelId="{2D40A2E0-A035-433C-BAA2-8AE5B94C000E}" type="presOf" srcId="{E0C6784E-FDA3-4CEF-852A-2F3F4A2CF643}" destId="{6F25245B-692D-4F9B-8108-26BAEC52E9BD}" srcOrd="0" destOrd="0" presId="urn:microsoft.com/office/officeart/2005/8/layout/vList5"/>
    <dgm:cxn modelId="{0017D3F1-C402-4413-AF75-B792F964D463}" type="presOf" srcId="{07C554E9-2E96-4BC0-93B6-19C91FD27BFB}" destId="{BC712330-F784-4C8F-A291-93ABBD8F9BA9}" srcOrd="0" destOrd="0" presId="urn:microsoft.com/office/officeart/2005/8/layout/vList5"/>
    <dgm:cxn modelId="{36B002FA-0DCB-42F3-AB89-7AEF565ACB74}" type="presOf" srcId="{E0D7706F-B67D-4C34-B210-427C830D7938}" destId="{80E5C7B3-1092-4CE2-8C33-2FEFD36C0FB9}" srcOrd="0" destOrd="0" presId="urn:microsoft.com/office/officeart/2005/8/layout/vList5"/>
    <dgm:cxn modelId="{BECB3094-7D0D-420D-9EB1-75643C1179EF}" type="presParOf" srcId="{BE3AB406-8800-4C71-BBEF-9806C825D2BB}" destId="{33239260-C27E-4FCF-9E6E-062C78722C5A}" srcOrd="0" destOrd="0" presId="urn:microsoft.com/office/officeart/2005/8/layout/vList5"/>
    <dgm:cxn modelId="{1C4CCB44-2460-46D3-970C-844218BEB404}" type="presParOf" srcId="{33239260-C27E-4FCF-9E6E-062C78722C5A}" destId="{CC5AB5C1-7BB0-45E3-AD64-33A43496E275}" srcOrd="0" destOrd="0" presId="urn:microsoft.com/office/officeart/2005/8/layout/vList5"/>
    <dgm:cxn modelId="{5F6C45B0-FBF5-43A6-B904-6CEC3AD9CACD}" type="presParOf" srcId="{BE3AB406-8800-4C71-BBEF-9806C825D2BB}" destId="{CAFEBDE6-15FD-45A7-9F0A-51F3EB23B0CF}" srcOrd="1" destOrd="0" presId="urn:microsoft.com/office/officeart/2005/8/layout/vList5"/>
    <dgm:cxn modelId="{F69821E9-36AB-4394-A257-AA085DD79F29}" type="presParOf" srcId="{BE3AB406-8800-4C71-BBEF-9806C825D2BB}" destId="{49036005-F7A1-4AA0-A5EF-2D0F868296F0}" srcOrd="2" destOrd="0" presId="urn:microsoft.com/office/officeart/2005/8/layout/vList5"/>
    <dgm:cxn modelId="{9694F74A-B88B-42FC-8FE3-955DE9A34C95}" type="presParOf" srcId="{49036005-F7A1-4AA0-A5EF-2D0F868296F0}" destId="{97B88F51-9805-4FCD-9E93-248C96692CDA}" srcOrd="0" destOrd="0" presId="urn:microsoft.com/office/officeart/2005/8/layout/vList5"/>
    <dgm:cxn modelId="{9C10E4D5-C9FF-4EBA-AD17-B30FDEBDD4A5}" type="presParOf" srcId="{BE3AB406-8800-4C71-BBEF-9806C825D2BB}" destId="{5AB0E7DA-6AA9-4540-853A-A9745C2E31B8}" srcOrd="3" destOrd="0" presId="urn:microsoft.com/office/officeart/2005/8/layout/vList5"/>
    <dgm:cxn modelId="{C73A20AD-7EDF-4C05-95F5-F1F833B7AF82}" type="presParOf" srcId="{BE3AB406-8800-4C71-BBEF-9806C825D2BB}" destId="{223902FE-B290-40AC-965F-2539B49A8AA6}" srcOrd="4" destOrd="0" presId="urn:microsoft.com/office/officeart/2005/8/layout/vList5"/>
    <dgm:cxn modelId="{434EA00A-47C6-4A4C-9094-90CF35EAF93F}" type="presParOf" srcId="{223902FE-B290-40AC-965F-2539B49A8AA6}" destId="{BC712330-F784-4C8F-A291-93ABBD8F9BA9}" srcOrd="0" destOrd="0" presId="urn:microsoft.com/office/officeart/2005/8/layout/vList5"/>
    <dgm:cxn modelId="{937358A8-17F1-4CBB-9D5B-07939DA91FA7}" type="presParOf" srcId="{BE3AB406-8800-4C71-BBEF-9806C825D2BB}" destId="{B4E869FB-DC65-45CB-B6A1-8B1AA41E9550}" srcOrd="5" destOrd="0" presId="urn:microsoft.com/office/officeart/2005/8/layout/vList5"/>
    <dgm:cxn modelId="{D0346E41-CBEE-4739-9132-BD64665E3B0A}" type="presParOf" srcId="{BE3AB406-8800-4C71-BBEF-9806C825D2BB}" destId="{FDFC7067-883C-4C04-AF66-55F02FFE7477}" srcOrd="6" destOrd="0" presId="urn:microsoft.com/office/officeart/2005/8/layout/vList5"/>
    <dgm:cxn modelId="{528F4007-48AD-46A7-BFCB-ABA0EAFEF0F0}" type="presParOf" srcId="{FDFC7067-883C-4C04-AF66-55F02FFE7477}" destId="{99A6E4C8-F4FB-40C5-9FE7-774329B11EAA}" srcOrd="0" destOrd="0" presId="urn:microsoft.com/office/officeart/2005/8/layout/vList5"/>
    <dgm:cxn modelId="{5FC95429-486F-40B8-8E74-17DB235CAC68}" type="presParOf" srcId="{BE3AB406-8800-4C71-BBEF-9806C825D2BB}" destId="{68E71124-8AA6-49DA-91A8-DD201F1B82A7}" srcOrd="7" destOrd="0" presId="urn:microsoft.com/office/officeart/2005/8/layout/vList5"/>
    <dgm:cxn modelId="{FD74F472-C0C9-4990-B0BA-3F550B4BA084}" type="presParOf" srcId="{BE3AB406-8800-4C71-BBEF-9806C825D2BB}" destId="{36587D7A-D2F8-453E-BC5B-CC2D233DAD85}" srcOrd="8" destOrd="0" presId="urn:microsoft.com/office/officeart/2005/8/layout/vList5"/>
    <dgm:cxn modelId="{4D46B173-72AA-4787-B4D7-3376F32BD6B4}" type="presParOf" srcId="{36587D7A-D2F8-453E-BC5B-CC2D233DAD85}" destId="{54744426-1002-4EB4-BC08-6C0310210829}" srcOrd="0" destOrd="0" presId="urn:microsoft.com/office/officeart/2005/8/layout/vList5"/>
    <dgm:cxn modelId="{1DEE8ABD-22DD-4D74-B182-FB8FAB261BCA}" type="presParOf" srcId="{BE3AB406-8800-4C71-BBEF-9806C825D2BB}" destId="{537EA191-F1B7-4FC7-A6A5-CCAC57BA850E}" srcOrd="9" destOrd="0" presId="urn:microsoft.com/office/officeart/2005/8/layout/vList5"/>
    <dgm:cxn modelId="{AD90A08B-C891-4A1A-AC84-2531E76299C2}" type="presParOf" srcId="{BE3AB406-8800-4C71-BBEF-9806C825D2BB}" destId="{9058EC54-2872-467D-A1F8-D193D2D31C32}" srcOrd="10" destOrd="0" presId="urn:microsoft.com/office/officeart/2005/8/layout/vList5"/>
    <dgm:cxn modelId="{2843D96E-7635-4F3B-9F08-80F623C3056D}" type="presParOf" srcId="{9058EC54-2872-467D-A1F8-D193D2D31C32}" destId="{3CB12C0E-C273-4941-84FA-D1D81DAD99CF}" srcOrd="0" destOrd="0" presId="urn:microsoft.com/office/officeart/2005/8/layout/vList5"/>
    <dgm:cxn modelId="{0C47EAD4-DD35-4B71-8EDA-044AEFFC558E}" type="presParOf" srcId="{BE3AB406-8800-4C71-BBEF-9806C825D2BB}" destId="{C0C77A19-D41C-432D-83D0-77EA8D55E210}" srcOrd="11" destOrd="0" presId="urn:microsoft.com/office/officeart/2005/8/layout/vList5"/>
    <dgm:cxn modelId="{69D69E2A-9DF8-450C-9F4F-21E02B34B6F0}" type="presParOf" srcId="{BE3AB406-8800-4C71-BBEF-9806C825D2BB}" destId="{704CD6CC-E83E-4118-ABE1-D48CACB63F08}" srcOrd="12" destOrd="0" presId="urn:microsoft.com/office/officeart/2005/8/layout/vList5"/>
    <dgm:cxn modelId="{033143FB-3913-407C-9A84-6F152E5B5942}" type="presParOf" srcId="{704CD6CC-E83E-4118-ABE1-D48CACB63F08}" destId="{6AA2723C-D79F-4FEF-9467-CCE6824178AC}" srcOrd="0" destOrd="0" presId="urn:microsoft.com/office/officeart/2005/8/layout/vList5"/>
    <dgm:cxn modelId="{6545B37A-587A-451A-A99D-99DF803E8FBF}" type="presParOf" srcId="{BE3AB406-8800-4C71-BBEF-9806C825D2BB}" destId="{E54F1CC8-C189-4DCA-A17E-5B3995437293}" srcOrd="13" destOrd="0" presId="urn:microsoft.com/office/officeart/2005/8/layout/vList5"/>
    <dgm:cxn modelId="{D349CC33-49BC-4CC3-8BF8-8D5ADF56A3EB}" type="presParOf" srcId="{BE3AB406-8800-4C71-BBEF-9806C825D2BB}" destId="{F78539EC-1E0A-4F43-B132-579D8BED48A0}" srcOrd="14" destOrd="0" presId="urn:microsoft.com/office/officeart/2005/8/layout/vList5"/>
    <dgm:cxn modelId="{47E1AD6A-C684-42A4-BC0C-2DAED453F513}" type="presParOf" srcId="{F78539EC-1E0A-4F43-B132-579D8BED48A0}" destId="{F6CB3159-77F8-431F-9FDF-F505AD6A0CCA}" srcOrd="0" destOrd="0" presId="urn:microsoft.com/office/officeart/2005/8/layout/vList5"/>
    <dgm:cxn modelId="{ED84B639-B0B5-46FF-A274-25D951424370}" type="presParOf" srcId="{BE3AB406-8800-4C71-BBEF-9806C825D2BB}" destId="{A84A676D-3604-410C-B996-49EEB6D6AB54}" srcOrd="15" destOrd="0" presId="urn:microsoft.com/office/officeart/2005/8/layout/vList5"/>
    <dgm:cxn modelId="{3865C5C4-798B-49BE-8669-6FC49045118C}" type="presParOf" srcId="{BE3AB406-8800-4C71-BBEF-9806C825D2BB}" destId="{DE75611D-D2F5-46A7-8E03-EB33C020A2ED}" srcOrd="16" destOrd="0" presId="urn:microsoft.com/office/officeart/2005/8/layout/vList5"/>
    <dgm:cxn modelId="{43895E52-DBE1-4EB6-A5EC-E74AE0F6ABC1}" type="presParOf" srcId="{DE75611D-D2F5-46A7-8E03-EB33C020A2ED}" destId="{80E5C7B3-1092-4CE2-8C33-2FEFD36C0FB9}" srcOrd="0" destOrd="0" presId="urn:microsoft.com/office/officeart/2005/8/layout/vList5"/>
    <dgm:cxn modelId="{293967BA-546C-41EF-84C3-8D06FC3A1891}" type="presParOf" srcId="{BE3AB406-8800-4C71-BBEF-9806C825D2BB}" destId="{6ADAF50B-D07D-4841-B020-86B66C7C80E4}" srcOrd="17" destOrd="0" presId="urn:microsoft.com/office/officeart/2005/8/layout/vList5"/>
    <dgm:cxn modelId="{45DA4F5E-F4A7-4328-935F-A73A837FE295}" type="presParOf" srcId="{BE3AB406-8800-4C71-BBEF-9806C825D2BB}" destId="{188A4598-2B2D-4E32-A3F3-5DBE9905FD5F}" srcOrd="18" destOrd="0" presId="urn:microsoft.com/office/officeart/2005/8/layout/vList5"/>
    <dgm:cxn modelId="{08F2863E-99C4-4C3B-A935-8699C9EA5EC4}" type="presParOf" srcId="{188A4598-2B2D-4E32-A3F3-5DBE9905FD5F}" destId="{6F25245B-692D-4F9B-8108-26BAEC52E9BD}" srcOrd="0" destOrd="0" presId="urn:microsoft.com/office/officeart/2005/8/layout/vList5"/>
    <dgm:cxn modelId="{76A25714-8FF0-49B3-B612-5A457128236A}" type="presParOf" srcId="{BE3AB406-8800-4C71-BBEF-9806C825D2BB}" destId="{36618B7C-6188-4320-8053-722D4530996E}" srcOrd="19" destOrd="0" presId="urn:microsoft.com/office/officeart/2005/8/layout/vList5"/>
    <dgm:cxn modelId="{C15EB90E-3B39-4D38-AC29-CDF2A5596FCE}" type="presParOf" srcId="{BE3AB406-8800-4C71-BBEF-9806C825D2BB}" destId="{70D901ED-667F-44F6-A200-30F7AE4B32DB}" srcOrd="20" destOrd="0" presId="urn:microsoft.com/office/officeart/2005/8/layout/vList5"/>
    <dgm:cxn modelId="{80A4744B-E523-442A-8E3E-CED800E6747C}" type="presParOf" srcId="{70D901ED-667F-44F6-A200-30F7AE4B32DB}" destId="{CAD49603-A937-44BA-B294-53A3D8AF558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933137-C1B4-4DEA-8B53-C265B18A9BA4}" type="doc">
      <dgm:prSet loTypeId="urn:microsoft.com/office/officeart/2008/layout/LinedLis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38F9135-C79D-4717-9487-96B7B5528F73}">
      <dgm:prSet/>
      <dgm:spPr/>
      <dgm:t>
        <a:bodyPr/>
        <a:lstStyle/>
        <a:p>
          <a:r>
            <a:rPr lang="en-US"/>
            <a:t>Proof of Employment (pay slips or a contract)</a:t>
          </a:r>
        </a:p>
      </dgm:t>
    </dgm:pt>
    <dgm:pt modelId="{E9199A62-0754-4365-B155-0B48B4050DE4}" type="parTrans" cxnId="{7466503A-BA0F-4FA5-9635-C650768F58AF}">
      <dgm:prSet/>
      <dgm:spPr/>
      <dgm:t>
        <a:bodyPr/>
        <a:lstStyle/>
        <a:p>
          <a:endParaRPr lang="en-US"/>
        </a:p>
      </dgm:t>
    </dgm:pt>
    <dgm:pt modelId="{3C878F7C-A426-4BBF-B107-EF2C06DA0187}" type="sibTrans" cxnId="{7466503A-BA0F-4FA5-9635-C650768F58AF}">
      <dgm:prSet/>
      <dgm:spPr/>
      <dgm:t>
        <a:bodyPr/>
        <a:lstStyle/>
        <a:p>
          <a:endParaRPr lang="en-US"/>
        </a:p>
      </dgm:t>
    </dgm:pt>
    <dgm:pt modelId="{B73417E6-72EC-4E42-AF73-AFF0040A5B48}">
      <dgm:prSet/>
      <dgm:spPr/>
      <dgm:t>
        <a:bodyPr/>
        <a:lstStyle/>
        <a:p>
          <a:r>
            <a:rPr lang="en-US"/>
            <a:t>Resume </a:t>
          </a:r>
        </a:p>
      </dgm:t>
    </dgm:pt>
    <dgm:pt modelId="{6D31CF19-C222-49D9-9041-DE55C94241EE}" type="parTrans" cxnId="{59C247AB-B615-495B-B496-CF39F1EA8FE6}">
      <dgm:prSet/>
      <dgm:spPr/>
      <dgm:t>
        <a:bodyPr/>
        <a:lstStyle/>
        <a:p>
          <a:endParaRPr lang="en-US"/>
        </a:p>
      </dgm:t>
    </dgm:pt>
    <dgm:pt modelId="{307466BB-437B-4798-9DDD-FFE5629B1120}" type="sibTrans" cxnId="{59C247AB-B615-495B-B496-CF39F1EA8FE6}">
      <dgm:prSet/>
      <dgm:spPr/>
      <dgm:t>
        <a:bodyPr/>
        <a:lstStyle/>
        <a:p>
          <a:endParaRPr lang="en-US"/>
        </a:p>
      </dgm:t>
    </dgm:pt>
    <dgm:pt modelId="{787E9556-FEBD-4E21-8403-500DF8921B81}">
      <dgm:prSet/>
      <dgm:spPr/>
      <dgm:t>
        <a:bodyPr/>
        <a:lstStyle/>
        <a:p>
          <a:r>
            <a:rPr lang="en-US"/>
            <a:t>Certified copy of academic transcripts, education certificates</a:t>
          </a:r>
        </a:p>
      </dgm:t>
    </dgm:pt>
    <dgm:pt modelId="{2C8E044D-3DFA-4AE6-A615-3127CE1E3DAB}" type="parTrans" cxnId="{51495549-ACCB-4134-953B-8D8B12C71990}">
      <dgm:prSet/>
      <dgm:spPr/>
      <dgm:t>
        <a:bodyPr/>
        <a:lstStyle/>
        <a:p>
          <a:endParaRPr lang="en-US"/>
        </a:p>
      </dgm:t>
    </dgm:pt>
    <dgm:pt modelId="{5B185410-C42A-47A5-93FB-0A2E73C3E380}" type="sibTrans" cxnId="{51495549-ACCB-4134-953B-8D8B12C71990}">
      <dgm:prSet/>
      <dgm:spPr/>
      <dgm:t>
        <a:bodyPr/>
        <a:lstStyle/>
        <a:p>
          <a:endParaRPr lang="en-US"/>
        </a:p>
      </dgm:t>
    </dgm:pt>
    <dgm:pt modelId="{789C5E4C-F6C6-48A5-9E03-1E04EB19A036}">
      <dgm:prSet/>
      <dgm:spPr/>
      <dgm:t>
        <a:bodyPr/>
        <a:lstStyle/>
        <a:p>
          <a:r>
            <a:rPr lang="en-US"/>
            <a:t>Digital photo (passport size) </a:t>
          </a:r>
        </a:p>
      </dgm:t>
    </dgm:pt>
    <dgm:pt modelId="{CCF0D379-90D2-4B0D-9216-74F69188DE67}" type="parTrans" cxnId="{EFA021D4-49CC-443D-A875-F5E110E7CB68}">
      <dgm:prSet/>
      <dgm:spPr/>
      <dgm:t>
        <a:bodyPr/>
        <a:lstStyle/>
        <a:p>
          <a:endParaRPr lang="en-US"/>
        </a:p>
      </dgm:t>
    </dgm:pt>
    <dgm:pt modelId="{3D625715-09F6-4635-9CE9-4CD02A1E7867}" type="sibTrans" cxnId="{EFA021D4-49CC-443D-A875-F5E110E7CB68}">
      <dgm:prSet/>
      <dgm:spPr/>
      <dgm:t>
        <a:bodyPr/>
        <a:lstStyle/>
        <a:p>
          <a:endParaRPr lang="en-US"/>
        </a:p>
      </dgm:t>
    </dgm:pt>
    <dgm:pt modelId="{8555562A-1FD3-4685-8E24-A3F6A9D70A88}">
      <dgm:prSet/>
      <dgm:spPr/>
      <dgm:t>
        <a:bodyPr/>
        <a:lstStyle/>
        <a:p>
          <a:r>
            <a:rPr lang="en-US"/>
            <a:t>Passport </a:t>
          </a:r>
        </a:p>
      </dgm:t>
    </dgm:pt>
    <dgm:pt modelId="{97DF8FC0-2FCF-4CB5-95D2-B25E88FA1970}" type="parTrans" cxnId="{6BEDFE53-5DE7-436F-8535-1AE12531BBB0}">
      <dgm:prSet/>
      <dgm:spPr/>
      <dgm:t>
        <a:bodyPr/>
        <a:lstStyle/>
        <a:p>
          <a:endParaRPr lang="en-US"/>
        </a:p>
      </dgm:t>
    </dgm:pt>
    <dgm:pt modelId="{38407B64-C3BD-4D62-9C03-2DF55F4663E1}" type="sibTrans" cxnId="{6BEDFE53-5DE7-436F-8535-1AE12531BBB0}">
      <dgm:prSet/>
      <dgm:spPr/>
      <dgm:t>
        <a:bodyPr/>
        <a:lstStyle/>
        <a:p>
          <a:endParaRPr lang="en-US"/>
        </a:p>
      </dgm:t>
    </dgm:pt>
    <dgm:pt modelId="{4EF0E9C6-38CF-45BF-A21C-867BC4FF9137}">
      <dgm:prSet/>
      <dgm:spPr/>
      <dgm:t>
        <a:bodyPr/>
        <a:lstStyle/>
        <a:p>
          <a:r>
            <a:rPr lang="en-US"/>
            <a:t>Birth certificates </a:t>
          </a:r>
        </a:p>
      </dgm:t>
    </dgm:pt>
    <dgm:pt modelId="{5CECDA49-C51A-4A50-BFEA-145711F89093}" type="parTrans" cxnId="{6505B174-EF99-49EC-937A-4D06C6DE56F1}">
      <dgm:prSet/>
      <dgm:spPr/>
      <dgm:t>
        <a:bodyPr/>
        <a:lstStyle/>
        <a:p>
          <a:endParaRPr lang="en-US"/>
        </a:p>
      </dgm:t>
    </dgm:pt>
    <dgm:pt modelId="{8AB326AA-1B15-41D5-AAE8-9347DBDAFAA6}" type="sibTrans" cxnId="{6505B174-EF99-49EC-937A-4D06C6DE56F1}">
      <dgm:prSet/>
      <dgm:spPr/>
      <dgm:t>
        <a:bodyPr/>
        <a:lstStyle/>
        <a:p>
          <a:endParaRPr lang="en-US"/>
        </a:p>
      </dgm:t>
    </dgm:pt>
    <dgm:pt modelId="{31802F56-EED5-4035-AD25-64D09E887718}">
      <dgm:prSet/>
      <dgm:spPr/>
      <dgm:t>
        <a:bodyPr/>
        <a:lstStyle/>
        <a:p>
          <a:r>
            <a:rPr lang="en-US"/>
            <a:t>Marriage certificate (if applicable) </a:t>
          </a:r>
        </a:p>
      </dgm:t>
    </dgm:pt>
    <dgm:pt modelId="{742B772E-0627-45E1-B25E-8441E5BEBC17}" type="parTrans" cxnId="{C8EB5A89-A7EC-4E3A-81E6-0DC6D903A003}">
      <dgm:prSet/>
      <dgm:spPr/>
      <dgm:t>
        <a:bodyPr/>
        <a:lstStyle/>
        <a:p>
          <a:endParaRPr lang="en-US"/>
        </a:p>
      </dgm:t>
    </dgm:pt>
    <dgm:pt modelId="{22544529-0FE3-4537-BC2F-4388A2150B6D}" type="sibTrans" cxnId="{C8EB5A89-A7EC-4E3A-81E6-0DC6D903A003}">
      <dgm:prSet/>
      <dgm:spPr/>
      <dgm:t>
        <a:bodyPr/>
        <a:lstStyle/>
        <a:p>
          <a:endParaRPr lang="en-US"/>
        </a:p>
      </dgm:t>
    </dgm:pt>
    <dgm:pt modelId="{FB2FE33D-7C39-4195-980E-4AA0DEAA700F}">
      <dgm:prSet/>
      <dgm:spPr/>
      <dgm:t>
        <a:bodyPr/>
        <a:lstStyle/>
        <a:p>
          <a:r>
            <a:rPr lang="en-US"/>
            <a:t>English language test results </a:t>
          </a:r>
        </a:p>
      </dgm:t>
    </dgm:pt>
    <dgm:pt modelId="{AB3979BE-C9CD-4C4C-A1DA-72BF59D35133}" type="parTrans" cxnId="{79B12E76-D2D7-4AC1-A623-CD946263565D}">
      <dgm:prSet/>
      <dgm:spPr/>
      <dgm:t>
        <a:bodyPr/>
        <a:lstStyle/>
        <a:p>
          <a:endParaRPr lang="en-US"/>
        </a:p>
      </dgm:t>
    </dgm:pt>
    <dgm:pt modelId="{162734B8-BEC6-490B-849B-BD1075799EC3}" type="sibTrans" cxnId="{79B12E76-D2D7-4AC1-A623-CD946263565D}">
      <dgm:prSet/>
      <dgm:spPr/>
      <dgm:t>
        <a:bodyPr/>
        <a:lstStyle/>
        <a:p>
          <a:endParaRPr lang="en-US"/>
        </a:p>
      </dgm:t>
    </dgm:pt>
    <dgm:pt modelId="{410CDD90-F5C9-4C2B-AFC6-2B7BEA2CBFCF}">
      <dgm:prSet/>
      <dgm:spPr/>
      <dgm:t>
        <a:bodyPr/>
        <a:lstStyle/>
        <a:p>
          <a:r>
            <a:rPr lang="en-US" dirty="0"/>
            <a:t>Drivers license (if applicable) </a:t>
          </a:r>
        </a:p>
      </dgm:t>
    </dgm:pt>
    <dgm:pt modelId="{B34BA609-AEE8-4716-8A44-DB32CC4484A2}" type="parTrans" cxnId="{B49103E7-AE03-43F3-AD00-A2EB1E5380E4}">
      <dgm:prSet/>
      <dgm:spPr/>
      <dgm:t>
        <a:bodyPr/>
        <a:lstStyle/>
        <a:p>
          <a:endParaRPr lang="en-US"/>
        </a:p>
      </dgm:t>
    </dgm:pt>
    <dgm:pt modelId="{7EE02B76-FF5C-4A92-8F96-0B2BBA2C2F3F}" type="sibTrans" cxnId="{B49103E7-AE03-43F3-AD00-A2EB1E5380E4}">
      <dgm:prSet/>
      <dgm:spPr/>
      <dgm:t>
        <a:bodyPr/>
        <a:lstStyle/>
        <a:p>
          <a:endParaRPr lang="en-US"/>
        </a:p>
      </dgm:t>
    </dgm:pt>
    <dgm:pt modelId="{7C615DB2-3E2F-45A8-BF76-69760F1FF84F}">
      <dgm:prSet/>
      <dgm:spPr/>
      <dgm:t>
        <a:bodyPr/>
        <a:lstStyle/>
        <a:p>
          <a:r>
            <a:rPr lang="en-US"/>
            <a:t>Social security Identity document with number </a:t>
          </a:r>
        </a:p>
      </dgm:t>
    </dgm:pt>
    <dgm:pt modelId="{3316E267-A370-4DC0-8A37-BDD3900736B0}" type="parTrans" cxnId="{0BFD6E2E-E976-4E1D-B6B7-FB85B7B1C82F}">
      <dgm:prSet/>
      <dgm:spPr/>
      <dgm:t>
        <a:bodyPr/>
        <a:lstStyle/>
        <a:p>
          <a:endParaRPr lang="en-US"/>
        </a:p>
      </dgm:t>
    </dgm:pt>
    <dgm:pt modelId="{BE1F398F-6ACA-42ED-AB4D-BFCC1512A1BC}" type="sibTrans" cxnId="{0BFD6E2E-E976-4E1D-B6B7-FB85B7B1C82F}">
      <dgm:prSet/>
      <dgm:spPr/>
      <dgm:t>
        <a:bodyPr/>
        <a:lstStyle/>
        <a:p>
          <a:endParaRPr lang="en-US"/>
        </a:p>
      </dgm:t>
    </dgm:pt>
    <dgm:pt modelId="{683D353F-0488-4E01-90ED-DF847BF4D9AD}">
      <dgm:prSet/>
      <dgm:spPr/>
      <dgm:t>
        <a:bodyPr/>
        <a:lstStyle/>
        <a:p>
          <a:r>
            <a:rPr lang="en-US" dirty="0"/>
            <a:t>ID-card (registered nurse or equivalent) </a:t>
          </a:r>
        </a:p>
      </dgm:t>
    </dgm:pt>
    <dgm:pt modelId="{561422E2-6D9D-4967-AB63-68DA16A3F596}" type="parTrans" cxnId="{81494B3D-320E-4511-B9A4-55BAACF45DAB}">
      <dgm:prSet/>
      <dgm:spPr/>
      <dgm:t>
        <a:bodyPr/>
        <a:lstStyle/>
        <a:p>
          <a:endParaRPr lang="en-US"/>
        </a:p>
      </dgm:t>
    </dgm:pt>
    <dgm:pt modelId="{B8600A6E-1632-4759-874E-4C544C42131C}" type="sibTrans" cxnId="{81494B3D-320E-4511-B9A4-55BAACF45DAB}">
      <dgm:prSet/>
      <dgm:spPr/>
      <dgm:t>
        <a:bodyPr/>
        <a:lstStyle/>
        <a:p>
          <a:endParaRPr lang="en-US"/>
        </a:p>
      </dgm:t>
    </dgm:pt>
    <dgm:pt modelId="{41F71AF3-F262-4462-B364-17247D7AB33E}" type="pres">
      <dgm:prSet presAssocID="{1C933137-C1B4-4DEA-8B53-C265B18A9BA4}" presName="vert0" presStyleCnt="0">
        <dgm:presLayoutVars>
          <dgm:dir/>
          <dgm:animOne val="branch"/>
          <dgm:animLvl val="lvl"/>
        </dgm:presLayoutVars>
      </dgm:prSet>
      <dgm:spPr/>
    </dgm:pt>
    <dgm:pt modelId="{CDE8C20C-B7A8-43EB-BCFD-C05B2BDF7994}" type="pres">
      <dgm:prSet presAssocID="{E38F9135-C79D-4717-9487-96B7B5528F73}" presName="thickLine" presStyleLbl="alignNode1" presStyleIdx="0" presStyleCnt="11"/>
      <dgm:spPr/>
    </dgm:pt>
    <dgm:pt modelId="{5F658049-4212-4769-B2B2-D1A4EC12F93B}" type="pres">
      <dgm:prSet presAssocID="{E38F9135-C79D-4717-9487-96B7B5528F73}" presName="horz1" presStyleCnt="0"/>
      <dgm:spPr/>
    </dgm:pt>
    <dgm:pt modelId="{7920D441-A857-480D-A572-B6D7709A2D0A}" type="pres">
      <dgm:prSet presAssocID="{E38F9135-C79D-4717-9487-96B7B5528F73}" presName="tx1" presStyleLbl="revTx" presStyleIdx="0" presStyleCnt="11"/>
      <dgm:spPr/>
    </dgm:pt>
    <dgm:pt modelId="{641350ED-3933-400C-B8A6-599E96BCD7F2}" type="pres">
      <dgm:prSet presAssocID="{E38F9135-C79D-4717-9487-96B7B5528F73}" presName="vert1" presStyleCnt="0"/>
      <dgm:spPr/>
    </dgm:pt>
    <dgm:pt modelId="{214823F3-78FC-45F3-8117-709B9141C47D}" type="pres">
      <dgm:prSet presAssocID="{B73417E6-72EC-4E42-AF73-AFF0040A5B48}" presName="thickLine" presStyleLbl="alignNode1" presStyleIdx="1" presStyleCnt="11"/>
      <dgm:spPr/>
    </dgm:pt>
    <dgm:pt modelId="{4E51CB91-7FD0-48C2-8B98-94ECA6436AD8}" type="pres">
      <dgm:prSet presAssocID="{B73417E6-72EC-4E42-AF73-AFF0040A5B48}" presName="horz1" presStyleCnt="0"/>
      <dgm:spPr/>
    </dgm:pt>
    <dgm:pt modelId="{4391EA9F-A3AE-4314-A8B0-5360A473FA3C}" type="pres">
      <dgm:prSet presAssocID="{B73417E6-72EC-4E42-AF73-AFF0040A5B48}" presName="tx1" presStyleLbl="revTx" presStyleIdx="1" presStyleCnt="11"/>
      <dgm:spPr/>
    </dgm:pt>
    <dgm:pt modelId="{10273970-79CD-4087-8B40-0C041D63E262}" type="pres">
      <dgm:prSet presAssocID="{B73417E6-72EC-4E42-AF73-AFF0040A5B48}" presName="vert1" presStyleCnt="0"/>
      <dgm:spPr/>
    </dgm:pt>
    <dgm:pt modelId="{D0AC56A5-CDE2-459C-A439-9514678DD113}" type="pres">
      <dgm:prSet presAssocID="{787E9556-FEBD-4E21-8403-500DF8921B81}" presName="thickLine" presStyleLbl="alignNode1" presStyleIdx="2" presStyleCnt="11"/>
      <dgm:spPr/>
    </dgm:pt>
    <dgm:pt modelId="{B54423DC-F02E-4871-889D-9B2A249BECD7}" type="pres">
      <dgm:prSet presAssocID="{787E9556-FEBD-4E21-8403-500DF8921B81}" presName="horz1" presStyleCnt="0"/>
      <dgm:spPr/>
    </dgm:pt>
    <dgm:pt modelId="{1D79F2AF-B99C-48FC-82F6-2E494DB417D5}" type="pres">
      <dgm:prSet presAssocID="{787E9556-FEBD-4E21-8403-500DF8921B81}" presName="tx1" presStyleLbl="revTx" presStyleIdx="2" presStyleCnt="11"/>
      <dgm:spPr/>
    </dgm:pt>
    <dgm:pt modelId="{5C84BA63-5722-4B3F-B469-94ED3DF5EFDD}" type="pres">
      <dgm:prSet presAssocID="{787E9556-FEBD-4E21-8403-500DF8921B81}" presName="vert1" presStyleCnt="0"/>
      <dgm:spPr/>
    </dgm:pt>
    <dgm:pt modelId="{1135EDC8-E3C8-45CB-B1C4-5B546E31B908}" type="pres">
      <dgm:prSet presAssocID="{789C5E4C-F6C6-48A5-9E03-1E04EB19A036}" presName="thickLine" presStyleLbl="alignNode1" presStyleIdx="3" presStyleCnt="11"/>
      <dgm:spPr/>
    </dgm:pt>
    <dgm:pt modelId="{26DB76C5-9F23-4EC9-AF74-FCF55CF76FCC}" type="pres">
      <dgm:prSet presAssocID="{789C5E4C-F6C6-48A5-9E03-1E04EB19A036}" presName="horz1" presStyleCnt="0"/>
      <dgm:spPr/>
    </dgm:pt>
    <dgm:pt modelId="{9E3FCC29-202C-4EFB-B3EA-306BB22826FC}" type="pres">
      <dgm:prSet presAssocID="{789C5E4C-F6C6-48A5-9E03-1E04EB19A036}" presName="tx1" presStyleLbl="revTx" presStyleIdx="3" presStyleCnt="11"/>
      <dgm:spPr/>
    </dgm:pt>
    <dgm:pt modelId="{0F8F1EED-A697-4AB0-A3F7-DFF4E2E2A0BE}" type="pres">
      <dgm:prSet presAssocID="{789C5E4C-F6C6-48A5-9E03-1E04EB19A036}" presName="vert1" presStyleCnt="0"/>
      <dgm:spPr/>
    </dgm:pt>
    <dgm:pt modelId="{687B821A-5541-4ADB-A60B-AA427DD671C5}" type="pres">
      <dgm:prSet presAssocID="{8555562A-1FD3-4685-8E24-A3F6A9D70A88}" presName="thickLine" presStyleLbl="alignNode1" presStyleIdx="4" presStyleCnt="11"/>
      <dgm:spPr/>
    </dgm:pt>
    <dgm:pt modelId="{E5B2B8F8-A08A-46EC-8EEE-7E3B52BDE4D1}" type="pres">
      <dgm:prSet presAssocID="{8555562A-1FD3-4685-8E24-A3F6A9D70A88}" presName="horz1" presStyleCnt="0"/>
      <dgm:spPr/>
    </dgm:pt>
    <dgm:pt modelId="{7CD77B59-F7F2-4E09-98F2-921FF95F05C8}" type="pres">
      <dgm:prSet presAssocID="{8555562A-1FD3-4685-8E24-A3F6A9D70A88}" presName="tx1" presStyleLbl="revTx" presStyleIdx="4" presStyleCnt="11"/>
      <dgm:spPr/>
    </dgm:pt>
    <dgm:pt modelId="{365EEF8A-E349-4FC1-862C-3CE8023C7C24}" type="pres">
      <dgm:prSet presAssocID="{8555562A-1FD3-4685-8E24-A3F6A9D70A88}" presName="vert1" presStyleCnt="0"/>
      <dgm:spPr/>
    </dgm:pt>
    <dgm:pt modelId="{AD522D62-F8D3-4607-B977-738A3FF0B44C}" type="pres">
      <dgm:prSet presAssocID="{4EF0E9C6-38CF-45BF-A21C-867BC4FF9137}" presName="thickLine" presStyleLbl="alignNode1" presStyleIdx="5" presStyleCnt="11"/>
      <dgm:spPr/>
    </dgm:pt>
    <dgm:pt modelId="{CDB86215-6827-404A-A432-9A952F80631A}" type="pres">
      <dgm:prSet presAssocID="{4EF0E9C6-38CF-45BF-A21C-867BC4FF9137}" presName="horz1" presStyleCnt="0"/>
      <dgm:spPr/>
    </dgm:pt>
    <dgm:pt modelId="{D37C8258-5414-4783-A0F2-DF6E04189074}" type="pres">
      <dgm:prSet presAssocID="{4EF0E9C6-38CF-45BF-A21C-867BC4FF9137}" presName="tx1" presStyleLbl="revTx" presStyleIdx="5" presStyleCnt="11"/>
      <dgm:spPr/>
    </dgm:pt>
    <dgm:pt modelId="{885B5656-8546-4585-8116-69996598ADF9}" type="pres">
      <dgm:prSet presAssocID="{4EF0E9C6-38CF-45BF-A21C-867BC4FF9137}" presName="vert1" presStyleCnt="0"/>
      <dgm:spPr/>
    </dgm:pt>
    <dgm:pt modelId="{A0DD2D7F-F602-4F29-A089-C4C4224B7F4A}" type="pres">
      <dgm:prSet presAssocID="{31802F56-EED5-4035-AD25-64D09E887718}" presName="thickLine" presStyleLbl="alignNode1" presStyleIdx="6" presStyleCnt="11"/>
      <dgm:spPr/>
    </dgm:pt>
    <dgm:pt modelId="{2936EF58-4FF5-4E8C-A6F1-E004C814A86D}" type="pres">
      <dgm:prSet presAssocID="{31802F56-EED5-4035-AD25-64D09E887718}" presName="horz1" presStyleCnt="0"/>
      <dgm:spPr/>
    </dgm:pt>
    <dgm:pt modelId="{8EDCCA88-24F3-4FC2-A111-4F6A6C6E32A0}" type="pres">
      <dgm:prSet presAssocID="{31802F56-EED5-4035-AD25-64D09E887718}" presName="tx1" presStyleLbl="revTx" presStyleIdx="6" presStyleCnt="11"/>
      <dgm:spPr/>
    </dgm:pt>
    <dgm:pt modelId="{2152747B-41CF-486E-85D7-45FD7B1C8730}" type="pres">
      <dgm:prSet presAssocID="{31802F56-EED5-4035-AD25-64D09E887718}" presName="vert1" presStyleCnt="0"/>
      <dgm:spPr/>
    </dgm:pt>
    <dgm:pt modelId="{BEC46649-7B2F-4FAA-AB42-FCEEA7B8D4B6}" type="pres">
      <dgm:prSet presAssocID="{FB2FE33D-7C39-4195-980E-4AA0DEAA700F}" presName="thickLine" presStyleLbl="alignNode1" presStyleIdx="7" presStyleCnt="11"/>
      <dgm:spPr/>
    </dgm:pt>
    <dgm:pt modelId="{5B851FA1-F534-4CAD-80F6-E305821262A3}" type="pres">
      <dgm:prSet presAssocID="{FB2FE33D-7C39-4195-980E-4AA0DEAA700F}" presName="horz1" presStyleCnt="0"/>
      <dgm:spPr/>
    </dgm:pt>
    <dgm:pt modelId="{6F34B90F-2EC2-4F4A-8D64-3826F92F00E8}" type="pres">
      <dgm:prSet presAssocID="{FB2FE33D-7C39-4195-980E-4AA0DEAA700F}" presName="tx1" presStyleLbl="revTx" presStyleIdx="7" presStyleCnt="11"/>
      <dgm:spPr/>
    </dgm:pt>
    <dgm:pt modelId="{E22FDD88-BEF5-4709-B673-E23CD7E5E365}" type="pres">
      <dgm:prSet presAssocID="{FB2FE33D-7C39-4195-980E-4AA0DEAA700F}" presName="vert1" presStyleCnt="0"/>
      <dgm:spPr/>
    </dgm:pt>
    <dgm:pt modelId="{169A9AFC-4483-46BA-AA4B-9E765B6F170E}" type="pres">
      <dgm:prSet presAssocID="{410CDD90-F5C9-4C2B-AFC6-2B7BEA2CBFCF}" presName="thickLine" presStyleLbl="alignNode1" presStyleIdx="8" presStyleCnt="11"/>
      <dgm:spPr/>
    </dgm:pt>
    <dgm:pt modelId="{74F6B3B9-EE8D-43C2-B898-94DB0997584C}" type="pres">
      <dgm:prSet presAssocID="{410CDD90-F5C9-4C2B-AFC6-2B7BEA2CBFCF}" presName="horz1" presStyleCnt="0"/>
      <dgm:spPr/>
    </dgm:pt>
    <dgm:pt modelId="{D28FAD6C-6227-4D99-8748-136109D3E5FE}" type="pres">
      <dgm:prSet presAssocID="{410CDD90-F5C9-4C2B-AFC6-2B7BEA2CBFCF}" presName="tx1" presStyleLbl="revTx" presStyleIdx="8" presStyleCnt="11"/>
      <dgm:spPr/>
    </dgm:pt>
    <dgm:pt modelId="{5EA2C140-F35C-45F0-A2A5-13E3CB7D1078}" type="pres">
      <dgm:prSet presAssocID="{410CDD90-F5C9-4C2B-AFC6-2B7BEA2CBFCF}" presName="vert1" presStyleCnt="0"/>
      <dgm:spPr/>
    </dgm:pt>
    <dgm:pt modelId="{1CD248B1-9EE2-40DF-9B65-BFB7648EA651}" type="pres">
      <dgm:prSet presAssocID="{7C615DB2-3E2F-45A8-BF76-69760F1FF84F}" presName="thickLine" presStyleLbl="alignNode1" presStyleIdx="9" presStyleCnt="11"/>
      <dgm:spPr/>
    </dgm:pt>
    <dgm:pt modelId="{FB1515A0-7D06-4D8C-BB3C-41001F74BF73}" type="pres">
      <dgm:prSet presAssocID="{7C615DB2-3E2F-45A8-BF76-69760F1FF84F}" presName="horz1" presStyleCnt="0"/>
      <dgm:spPr/>
    </dgm:pt>
    <dgm:pt modelId="{7A699EBD-8DB5-4F2D-B507-1F437E4B1F35}" type="pres">
      <dgm:prSet presAssocID="{7C615DB2-3E2F-45A8-BF76-69760F1FF84F}" presName="tx1" presStyleLbl="revTx" presStyleIdx="9" presStyleCnt="11"/>
      <dgm:spPr/>
    </dgm:pt>
    <dgm:pt modelId="{909ABED1-CD23-490D-9D81-5B6F92687315}" type="pres">
      <dgm:prSet presAssocID="{7C615DB2-3E2F-45A8-BF76-69760F1FF84F}" presName="vert1" presStyleCnt="0"/>
      <dgm:spPr/>
    </dgm:pt>
    <dgm:pt modelId="{5E520D59-429D-4725-82B3-415F44327563}" type="pres">
      <dgm:prSet presAssocID="{683D353F-0488-4E01-90ED-DF847BF4D9AD}" presName="thickLine" presStyleLbl="alignNode1" presStyleIdx="10" presStyleCnt="11"/>
      <dgm:spPr/>
    </dgm:pt>
    <dgm:pt modelId="{36206F07-D935-4BC3-B0ED-CBD49A2ED3E1}" type="pres">
      <dgm:prSet presAssocID="{683D353F-0488-4E01-90ED-DF847BF4D9AD}" presName="horz1" presStyleCnt="0"/>
      <dgm:spPr/>
    </dgm:pt>
    <dgm:pt modelId="{39B0DED5-63CB-4BDD-99FA-9AA185439F63}" type="pres">
      <dgm:prSet presAssocID="{683D353F-0488-4E01-90ED-DF847BF4D9AD}" presName="tx1" presStyleLbl="revTx" presStyleIdx="10" presStyleCnt="11"/>
      <dgm:spPr/>
    </dgm:pt>
    <dgm:pt modelId="{A5FC9F50-76BF-412E-8E3B-90B715DC981A}" type="pres">
      <dgm:prSet presAssocID="{683D353F-0488-4E01-90ED-DF847BF4D9AD}" presName="vert1" presStyleCnt="0"/>
      <dgm:spPr/>
    </dgm:pt>
  </dgm:ptLst>
  <dgm:cxnLst>
    <dgm:cxn modelId="{5D741505-9AB5-4E2E-8B7A-F557D7E6834E}" type="presOf" srcId="{31802F56-EED5-4035-AD25-64D09E887718}" destId="{8EDCCA88-24F3-4FC2-A111-4F6A6C6E32A0}" srcOrd="0" destOrd="0" presId="urn:microsoft.com/office/officeart/2008/layout/LinedList"/>
    <dgm:cxn modelId="{0BFD6E2E-E976-4E1D-B6B7-FB85B7B1C82F}" srcId="{1C933137-C1B4-4DEA-8B53-C265B18A9BA4}" destId="{7C615DB2-3E2F-45A8-BF76-69760F1FF84F}" srcOrd="9" destOrd="0" parTransId="{3316E267-A370-4DC0-8A37-BDD3900736B0}" sibTransId="{BE1F398F-6ACA-42ED-AB4D-BFCC1512A1BC}"/>
    <dgm:cxn modelId="{7466503A-BA0F-4FA5-9635-C650768F58AF}" srcId="{1C933137-C1B4-4DEA-8B53-C265B18A9BA4}" destId="{E38F9135-C79D-4717-9487-96B7B5528F73}" srcOrd="0" destOrd="0" parTransId="{E9199A62-0754-4365-B155-0B48B4050DE4}" sibTransId="{3C878F7C-A426-4BBF-B107-EF2C06DA0187}"/>
    <dgm:cxn modelId="{81494B3D-320E-4511-B9A4-55BAACF45DAB}" srcId="{1C933137-C1B4-4DEA-8B53-C265B18A9BA4}" destId="{683D353F-0488-4E01-90ED-DF847BF4D9AD}" srcOrd="10" destOrd="0" parTransId="{561422E2-6D9D-4967-AB63-68DA16A3F596}" sibTransId="{B8600A6E-1632-4759-874E-4C544C42131C}"/>
    <dgm:cxn modelId="{B2237640-9450-4238-94A3-A70E73B688E9}" type="presOf" srcId="{683D353F-0488-4E01-90ED-DF847BF4D9AD}" destId="{39B0DED5-63CB-4BDD-99FA-9AA185439F63}" srcOrd="0" destOrd="0" presId="urn:microsoft.com/office/officeart/2008/layout/LinedList"/>
    <dgm:cxn modelId="{51495549-ACCB-4134-953B-8D8B12C71990}" srcId="{1C933137-C1B4-4DEA-8B53-C265B18A9BA4}" destId="{787E9556-FEBD-4E21-8403-500DF8921B81}" srcOrd="2" destOrd="0" parTransId="{2C8E044D-3DFA-4AE6-A615-3127CE1E3DAB}" sibTransId="{5B185410-C42A-47A5-93FB-0A2E73C3E380}"/>
    <dgm:cxn modelId="{C57F3B4B-BD6A-4949-B10D-CE672CBBC8A9}" type="presOf" srcId="{787E9556-FEBD-4E21-8403-500DF8921B81}" destId="{1D79F2AF-B99C-48FC-82F6-2E494DB417D5}" srcOrd="0" destOrd="0" presId="urn:microsoft.com/office/officeart/2008/layout/LinedList"/>
    <dgm:cxn modelId="{6BEDFE53-5DE7-436F-8535-1AE12531BBB0}" srcId="{1C933137-C1B4-4DEA-8B53-C265B18A9BA4}" destId="{8555562A-1FD3-4685-8E24-A3F6A9D70A88}" srcOrd="4" destOrd="0" parTransId="{97DF8FC0-2FCF-4CB5-95D2-B25E88FA1970}" sibTransId="{38407B64-C3BD-4D62-9C03-2DF55F4663E1}"/>
    <dgm:cxn modelId="{6505B174-EF99-49EC-937A-4D06C6DE56F1}" srcId="{1C933137-C1B4-4DEA-8B53-C265B18A9BA4}" destId="{4EF0E9C6-38CF-45BF-A21C-867BC4FF9137}" srcOrd="5" destOrd="0" parTransId="{5CECDA49-C51A-4A50-BFEA-145711F89093}" sibTransId="{8AB326AA-1B15-41D5-AAE8-9347DBDAFAA6}"/>
    <dgm:cxn modelId="{79B12E76-D2D7-4AC1-A623-CD946263565D}" srcId="{1C933137-C1B4-4DEA-8B53-C265B18A9BA4}" destId="{FB2FE33D-7C39-4195-980E-4AA0DEAA700F}" srcOrd="7" destOrd="0" parTransId="{AB3979BE-C9CD-4C4C-A1DA-72BF59D35133}" sibTransId="{162734B8-BEC6-490B-849B-BD1075799EC3}"/>
    <dgm:cxn modelId="{E569EA76-7666-41C5-9E4A-0E112E90354E}" type="presOf" srcId="{7C615DB2-3E2F-45A8-BF76-69760F1FF84F}" destId="{7A699EBD-8DB5-4F2D-B507-1F437E4B1F35}" srcOrd="0" destOrd="0" presId="urn:microsoft.com/office/officeart/2008/layout/LinedList"/>
    <dgm:cxn modelId="{C8EB5A89-A7EC-4E3A-81E6-0DC6D903A003}" srcId="{1C933137-C1B4-4DEA-8B53-C265B18A9BA4}" destId="{31802F56-EED5-4035-AD25-64D09E887718}" srcOrd="6" destOrd="0" parTransId="{742B772E-0627-45E1-B25E-8441E5BEBC17}" sibTransId="{22544529-0FE3-4537-BC2F-4388A2150B6D}"/>
    <dgm:cxn modelId="{F26A8293-40CC-4A16-A524-4126A962954E}" type="presOf" srcId="{4EF0E9C6-38CF-45BF-A21C-867BC4FF9137}" destId="{D37C8258-5414-4783-A0F2-DF6E04189074}" srcOrd="0" destOrd="0" presId="urn:microsoft.com/office/officeart/2008/layout/LinedList"/>
    <dgm:cxn modelId="{4A8FD09C-9602-4D26-947A-D796A1DD3E16}" type="presOf" srcId="{8555562A-1FD3-4685-8E24-A3F6A9D70A88}" destId="{7CD77B59-F7F2-4E09-98F2-921FF95F05C8}" srcOrd="0" destOrd="0" presId="urn:microsoft.com/office/officeart/2008/layout/LinedList"/>
    <dgm:cxn modelId="{0C58A49E-385B-4978-AB2E-0D8EC2ACE9D8}" type="presOf" srcId="{1C933137-C1B4-4DEA-8B53-C265B18A9BA4}" destId="{41F71AF3-F262-4462-B364-17247D7AB33E}" srcOrd="0" destOrd="0" presId="urn:microsoft.com/office/officeart/2008/layout/LinedList"/>
    <dgm:cxn modelId="{59C247AB-B615-495B-B496-CF39F1EA8FE6}" srcId="{1C933137-C1B4-4DEA-8B53-C265B18A9BA4}" destId="{B73417E6-72EC-4E42-AF73-AFF0040A5B48}" srcOrd="1" destOrd="0" parTransId="{6D31CF19-C222-49D9-9041-DE55C94241EE}" sibTransId="{307466BB-437B-4798-9DDD-FFE5629B1120}"/>
    <dgm:cxn modelId="{D6739CAC-A3BA-4E68-9E96-7C3175346809}" type="presOf" srcId="{B73417E6-72EC-4E42-AF73-AFF0040A5B48}" destId="{4391EA9F-A3AE-4314-A8B0-5360A473FA3C}" srcOrd="0" destOrd="0" presId="urn:microsoft.com/office/officeart/2008/layout/LinedList"/>
    <dgm:cxn modelId="{38680BB0-D397-4B9F-8817-AA200918B8BE}" type="presOf" srcId="{FB2FE33D-7C39-4195-980E-4AA0DEAA700F}" destId="{6F34B90F-2EC2-4F4A-8D64-3826F92F00E8}" srcOrd="0" destOrd="0" presId="urn:microsoft.com/office/officeart/2008/layout/LinedList"/>
    <dgm:cxn modelId="{7EF101BC-2609-4817-8565-E4C362ED3543}" type="presOf" srcId="{E38F9135-C79D-4717-9487-96B7B5528F73}" destId="{7920D441-A857-480D-A572-B6D7709A2D0A}" srcOrd="0" destOrd="0" presId="urn:microsoft.com/office/officeart/2008/layout/LinedList"/>
    <dgm:cxn modelId="{F4254AC6-40F6-4830-95F5-04BDEFD444B5}" type="presOf" srcId="{789C5E4C-F6C6-48A5-9E03-1E04EB19A036}" destId="{9E3FCC29-202C-4EFB-B3EA-306BB22826FC}" srcOrd="0" destOrd="0" presId="urn:microsoft.com/office/officeart/2008/layout/LinedList"/>
    <dgm:cxn modelId="{EFA021D4-49CC-443D-A875-F5E110E7CB68}" srcId="{1C933137-C1B4-4DEA-8B53-C265B18A9BA4}" destId="{789C5E4C-F6C6-48A5-9E03-1E04EB19A036}" srcOrd="3" destOrd="0" parTransId="{CCF0D379-90D2-4B0D-9216-74F69188DE67}" sibTransId="{3D625715-09F6-4635-9CE9-4CD02A1E7867}"/>
    <dgm:cxn modelId="{38051BDC-C625-4C6D-A3CD-0ECF78ED027C}" type="presOf" srcId="{410CDD90-F5C9-4C2B-AFC6-2B7BEA2CBFCF}" destId="{D28FAD6C-6227-4D99-8748-136109D3E5FE}" srcOrd="0" destOrd="0" presId="urn:microsoft.com/office/officeart/2008/layout/LinedList"/>
    <dgm:cxn modelId="{B49103E7-AE03-43F3-AD00-A2EB1E5380E4}" srcId="{1C933137-C1B4-4DEA-8B53-C265B18A9BA4}" destId="{410CDD90-F5C9-4C2B-AFC6-2B7BEA2CBFCF}" srcOrd="8" destOrd="0" parTransId="{B34BA609-AEE8-4716-8A44-DB32CC4484A2}" sibTransId="{7EE02B76-FF5C-4A92-8F96-0B2BBA2C2F3F}"/>
    <dgm:cxn modelId="{99E30450-A583-4B62-8DE5-5574BE272A6B}" type="presParOf" srcId="{41F71AF3-F262-4462-B364-17247D7AB33E}" destId="{CDE8C20C-B7A8-43EB-BCFD-C05B2BDF7994}" srcOrd="0" destOrd="0" presId="urn:microsoft.com/office/officeart/2008/layout/LinedList"/>
    <dgm:cxn modelId="{F313DF1E-8BFE-4230-8259-E1C667DB71EC}" type="presParOf" srcId="{41F71AF3-F262-4462-B364-17247D7AB33E}" destId="{5F658049-4212-4769-B2B2-D1A4EC12F93B}" srcOrd="1" destOrd="0" presId="urn:microsoft.com/office/officeart/2008/layout/LinedList"/>
    <dgm:cxn modelId="{5890B2B8-2076-4815-BCD5-A39D89DB9C0C}" type="presParOf" srcId="{5F658049-4212-4769-B2B2-D1A4EC12F93B}" destId="{7920D441-A857-480D-A572-B6D7709A2D0A}" srcOrd="0" destOrd="0" presId="urn:microsoft.com/office/officeart/2008/layout/LinedList"/>
    <dgm:cxn modelId="{4C03AE35-EF37-424B-9D1E-7F9740B487AB}" type="presParOf" srcId="{5F658049-4212-4769-B2B2-D1A4EC12F93B}" destId="{641350ED-3933-400C-B8A6-599E96BCD7F2}" srcOrd="1" destOrd="0" presId="urn:microsoft.com/office/officeart/2008/layout/LinedList"/>
    <dgm:cxn modelId="{E8499730-036B-41D3-BE48-8C5CF2DACEC5}" type="presParOf" srcId="{41F71AF3-F262-4462-B364-17247D7AB33E}" destId="{214823F3-78FC-45F3-8117-709B9141C47D}" srcOrd="2" destOrd="0" presId="urn:microsoft.com/office/officeart/2008/layout/LinedList"/>
    <dgm:cxn modelId="{C20FFAE0-C8E4-4790-9142-76E4A45B8882}" type="presParOf" srcId="{41F71AF3-F262-4462-B364-17247D7AB33E}" destId="{4E51CB91-7FD0-48C2-8B98-94ECA6436AD8}" srcOrd="3" destOrd="0" presId="urn:microsoft.com/office/officeart/2008/layout/LinedList"/>
    <dgm:cxn modelId="{CBB235D4-B6CF-46D6-82AE-B7AC11E9D4E6}" type="presParOf" srcId="{4E51CB91-7FD0-48C2-8B98-94ECA6436AD8}" destId="{4391EA9F-A3AE-4314-A8B0-5360A473FA3C}" srcOrd="0" destOrd="0" presId="urn:microsoft.com/office/officeart/2008/layout/LinedList"/>
    <dgm:cxn modelId="{D65594A0-5FD0-4158-AF28-29ACC0F156EC}" type="presParOf" srcId="{4E51CB91-7FD0-48C2-8B98-94ECA6436AD8}" destId="{10273970-79CD-4087-8B40-0C041D63E262}" srcOrd="1" destOrd="0" presId="urn:microsoft.com/office/officeart/2008/layout/LinedList"/>
    <dgm:cxn modelId="{7076A476-9F90-4992-8753-EE5623C52577}" type="presParOf" srcId="{41F71AF3-F262-4462-B364-17247D7AB33E}" destId="{D0AC56A5-CDE2-459C-A439-9514678DD113}" srcOrd="4" destOrd="0" presId="urn:microsoft.com/office/officeart/2008/layout/LinedList"/>
    <dgm:cxn modelId="{F1D34C55-B71C-4839-AA31-C9EE2AE17B84}" type="presParOf" srcId="{41F71AF3-F262-4462-B364-17247D7AB33E}" destId="{B54423DC-F02E-4871-889D-9B2A249BECD7}" srcOrd="5" destOrd="0" presId="urn:microsoft.com/office/officeart/2008/layout/LinedList"/>
    <dgm:cxn modelId="{A3D74BF4-0936-479C-9E6F-2C2F09B9D4E1}" type="presParOf" srcId="{B54423DC-F02E-4871-889D-9B2A249BECD7}" destId="{1D79F2AF-B99C-48FC-82F6-2E494DB417D5}" srcOrd="0" destOrd="0" presId="urn:microsoft.com/office/officeart/2008/layout/LinedList"/>
    <dgm:cxn modelId="{CAADE508-50BD-46A1-B88A-517BEBB9963B}" type="presParOf" srcId="{B54423DC-F02E-4871-889D-9B2A249BECD7}" destId="{5C84BA63-5722-4B3F-B469-94ED3DF5EFDD}" srcOrd="1" destOrd="0" presId="urn:microsoft.com/office/officeart/2008/layout/LinedList"/>
    <dgm:cxn modelId="{C58547D9-77DD-4804-B1F8-5F8A98D5BA70}" type="presParOf" srcId="{41F71AF3-F262-4462-B364-17247D7AB33E}" destId="{1135EDC8-E3C8-45CB-B1C4-5B546E31B908}" srcOrd="6" destOrd="0" presId="urn:microsoft.com/office/officeart/2008/layout/LinedList"/>
    <dgm:cxn modelId="{7EAF4DE8-7B41-4B1A-9460-ECEE74DAFF0D}" type="presParOf" srcId="{41F71AF3-F262-4462-B364-17247D7AB33E}" destId="{26DB76C5-9F23-4EC9-AF74-FCF55CF76FCC}" srcOrd="7" destOrd="0" presId="urn:microsoft.com/office/officeart/2008/layout/LinedList"/>
    <dgm:cxn modelId="{B94AA0E7-7DEC-4337-9BBB-5BB3F0CA1825}" type="presParOf" srcId="{26DB76C5-9F23-4EC9-AF74-FCF55CF76FCC}" destId="{9E3FCC29-202C-4EFB-B3EA-306BB22826FC}" srcOrd="0" destOrd="0" presId="urn:microsoft.com/office/officeart/2008/layout/LinedList"/>
    <dgm:cxn modelId="{E046FAD8-A91C-4762-BC7B-A7C974DC988F}" type="presParOf" srcId="{26DB76C5-9F23-4EC9-AF74-FCF55CF76FCC}" destId="{0F8F1EED-A697-4AB0-A3F7-DFF4E2E2A0BE}" srcOrd="1" destOrd="0" presId="urn:microsoft.com/office/officeart/2008/layout/LinedList"/>
    <dgm:cxn modelId="{D2D5829B-1243-4D8D-9244-409DFB55D188}" type="presParOf" srcId="{41F71AF3-F262-4462-B364-17247D7AB33E}" destId="{687B821A-5541-4ADB-A60B-AA427DD671C5}" srcOrd="8" destOrd="0" presId="urn:microsoft.com/office/officeart/2008/layout/LinedList"/>
    <dgm:cxn modelId="{D7F507E0-0727-4F20-8DC8-1D2D21473685}" type="presParOf" srcId="{41F71AF3-F262-4462-B364-17247D7AB33E}" destId="{E5B2B8F8-A08A-46EC-8EEE-7E3B52BDE4D1}" srcOrd="9" destOrd="0" presId="urn:microsoft.com/office/officeart/2008/layout/LinedList"/>
    <dgm:cxn modelId="{F8E19159-2FFF-453A-B5CA-F99303EE9E61}" type="presParOf" srcId="{E5B2B8F8-A08A-46EC-8EEE-7E3B52BDE4D1}" destId="{7CD77B59-F7F2-4E09-98F2-921FF95F05C8}" srcOrd="0" destOrd="0" presId="urn:microsoft.com/office/officeart/2008/layout/LinedList"/>
    <dgm:cxn modelId="{9A3A0F40-2B7D-41E2-A2BE-AD8AF6A8BBF7}" type="presParOf" srcId="{E5B2B8F8-A08A-46EC-8EEE-7E3B52BDE4D1}" destId="{365EEF8A-E349-4FC1-862C-3CE8023C7C24}" srcOrd="1" destOrd="0" presId="urn:microsoft.com/office/officeart/2008/layout/LinedList"/>
    <dgm:cxn modelId="{B529CD4D-0CB9-46B8-9A07-8985D0FF2236}" type="presParOf" srcId="{41F71AF3-F262-4462-B364-17247D7AB33E}" destId="{AD522D62-F8D3-4607-B977-738A3FF0B44C}" srcOrd="10" destOrd="0" presId="urn:microsoft.com/office/officeart/2008/layout/LinedList"/>
    <dgm:cxn modelId="{659580CA-A673-4DAB-BF96-3BA0C1793A9F}" type="presParOf" srcId="{41F71AF3-F262-4462-B364-17247D7AB33E}" destId="{CDB86215-6827-404A-A432-9A952F80631A}" srcOrd="11" destOrd="0" presId="urn:microsoft.com/office/officeart/2008/layout/LinedList"/>
    <dgm:cxn modelId="{8B2763BB-26A8-4220-A2F7-251C0320488D}" type="presParOf" srcId="{CDB86215-6827-404A-A432-9A952F80631A}" destId="{D37C8258-5414-4783-A0F2-DF6E04189074}" srcOrd="0" destOrd="0" presId="urn:microsoft.com/office/officeart/2008/layout/LinedList"/>
    <dgm:cxn modelId="{4CA3BCD2-1F4B-47B6-BB5B-DC71F3DC73D8}" type="presParOf" srcId="{CDB86215-6827-404A-A432-9A952F80631A}" destId="{885B5656-8546-4585-8116-69996598ADF9}" srcOrd="1" destOrd="0" presId="urn:microsoft.com/office/officeart/2008/layout/LinedList"/>
    <dgm:cxn modelId="{954BB40B-2B2A-4629-834C-CBECF89E6033}" type="presParOf" srcId="{41F71AF3-F262-4462-B364-17247D7AB33E}" destId="{A0DD2D7F-F602-4F29-A089-C4C4224B7F4A}" srcOrd="12" destOrd="0" presId="urn:microsoft.com/office/officeart/2008/layout/LinedList"/>
    <dgm:cxn modelId="{C0085547-2871-4CD0-9D92-4458B798A9D9}" type="presParOf" srcId="{41F71AF3-F262-4462-B364-17247D7AB33E}" destId="{2936EF58-4FF5-4E8C-A6F1-E004C814A86D}" srcOrd="13" destOrd="0" presId="urn:microsoft.com/office/officeart/2008/layout/LinedList"/>
    <dgm:cxn modelId="{CD17845E-C62D-497B-8D82-D149BA8FBFBE}" type="presParOf" srcId="{2936EF58-4FF5-4E8C-A6F1-E004C814A86D}" destId="{8EDCCA88-24F3-4FC2-A111-4F6A6C6E32A0}" srcOrd="0" destOrd="0" presId="urn:microsoft.com/office/officeart/2008/layout/LinedList"/>
    <dgm:cxn modelId="{87DFE150-A060-4EF1-88A8-527CB8D2D929}" type="presParOf" srcId="{2936EF58-4FF5-4E8C-A6F1-E004C814A86D}" destId="{2152747B-41CF-486E-85D7-45FD7B1C8730}" srcOrd="1" destOrd="0" presId="urn:microsoft.com/office/officeart/2008/layout/LinedList"/>
    <dgm:cxn modelId="{B92E2029-F69C-4C45-AAB4-D6C33B2463F1}" type="presParOf" srcId="{41F71AF3-F262-4462-B364-17247D7AB33E}" destId="{BEC46649-7B2F-4FAA-AB42-FCEEA7B8D4B6}" srcOrd="14" destOrd="0" presId="urn:microsoft.com/office/officeart/2008/layout/LinedList"/>
    <dgm:cxn modelId="{A94870E9-7966-4D65-86C2-8023B8D8860B}" type="presParOf" srcId="{41F71AF3-F262-4462-B364-17247D7AB33E}" destId="{5B851FA1-F534-4CAD-80F6-E305821262A3}" srcOrd="15" destOrd="0" presId="urn:microsoft.com/office/officeart/2008/layout/LinedList"/>
    <dgm:cxn modelId="{82CD0C5A-2A8A-4E91-8615-6FBF8AE70C9C}" type="presParOf" srcId="{5B851FA1-F534-4CAD-80F6-E305821262A3}" destId="{6F34B90F-2EC2-4F4A-8D64-3826F92F00E8}" srcOrd="0" destOrd="0" presId="urn:microsoft.com/office/officeart/2008/layout/LinedList"/>
    <dgm:cxn modelId="{7C09D0CA-933D-4442-9AC9-21D4AD6A8D29}" type="presParOf" srcId="{5B851FA1-F534-4CAD-80F6-E305821262A3}" destId="{E22FDD88-BEF5-4709-B673-E23CD7E5E365}" srcOrd="1" destOrd="0" presId="urn:microsoft.com/office/officeart/2008/layout/LinedList"/>
    <dgm:cxn modelId="{0A364796-DF07-4153-BCC0-32F5CCFB2090}" type="presParOf" srcId="{41F71AF3-F262-4462-B364-17247D7AB33E}" destId="{169A9AFC-4483-46BA-AA4B-9E765B6F170E}" srcOrd="16" destOrd="0" presId="urn:microsoft.com/office/officeart/2008/layout/LinedList"/>
    <dgm:cxn modelId="{F583A612-20D0-40BA-BE4E-4A02A267F92D}" type="presParOf" srcId="{41F71AF3-F262-4462-B364-17247D7AB33E}" destId="{74F6B3B9-EE8D-43C2-B898-94DB0997584C}" srcOrd="17" destOrd="0" presId="urn:microsoft.com/office/officeart/2008/layout/LinedList"/>
    <dgm:cxn modelId="{8F309681-7D09-4C30-A328-CAD0E66EBD6B}" type="presParOf" srcId="{74F6B3B9-EE8D-43C2-B898-94DB0997584C}" destId="{D28FAD6C-6227-4D99-8748-136109D3E5FE}" srcOrd="0" destOrd="0" presId="urn:microsoft.com/office/officeart/2008/layout/LinedList"/>
    <dgm:cxn modelId="{9D63DB17-DACA-448F-82BA-17EEA7545646}" type="presParOf" srcId="{74F6B3B9-EE8D-43C2-B898-94DB0997584C}" destId="{5EA2C140-F35C-45F0-A2A5-13E3CB7D1078}" srcOrd="1" destOrd="0" presId="urn:microsoft.com/office/officeart/2008/layout/LinedList"/>
    <dgm:cxn modelId="{8445F787-70E5-4EA8-8434-585D62A66BDA}" type="presParOf" srcId="{41F71AF3-F262-4462-B364-17247D7AB33E}" destId="{1CD248B1-9EE2-40DF-9B65-BFB7648EA651}" srcOrd="18" destOrd="0" presId="urn:microsoft.com/office/officeart/2008/layout/LinedList"/>
    <dgm:cxn modelId="{67B464EE-82F5-47A0-A5F0-59B0F1C00A5C}" type="presParOf" srcId="{41F71AF3-F262-4462-B364-17247D7AB33E}" destId="{FB1515A0-7D06-4D8C-BB3C-41001F74BF73}" srcOrd="19" destOrd="0" presId="urn:microsoft.com/office/officeart/2008/layout/LinedList"/>
    <dgm:cxn modelId="{E4A9C302-81FB-4BF6-AAF9-6B294580653B}" type="presParOf" srcId="{FB1515A0-7D06-4D8C-BB3C-41001F74BF73}" destId="{7A699EBD-8DB5-4F2D-B507-1F437E4B1F35}" srcOrd="0" destOrd="0" presId="urn:microsoft.com/office/officeart/2008/layout/LinedList"/>
    <dgm:cxn modelId="{F009A243-BA40-40C7-871C-9E67CE35149F}" type="presParOf" srcId="{FB1515A0-7D06-4D8C-BB3C-41001F74BF73}" destId="{909ABED1-CD23-490D-9D81-5B6F92687315}" srcOrd="1" destOrd="0" presId="urn:microsoft.com/office/officeart/2008/layout/LinedList"/>
    <dgm:cxn modelId="{A09EF902-7AAC-44C9-8EF1-E496C989EF49}" type="presParOf" srcId="{41F71AF3-F262-4462-B364-17247D7AB33E}" destId="{5E520D59-429D-4725-82B3-415F44327563}" srcOrd="20" destOrd="0" presId="urn:microsoft.com/office/officeart/2008/layout/LinedList"/>
    <dgm:cxn modelId="{D9724CF9-D23C-452B-9170-1A172BEC3A88}" type="presParOf" srcId="{41F71AF3-F262-4462-B364-17247D7AB33E}" destId="{36206F07-D935-4BC3-B0ED-CBD49A2ED3E1}" srcOrd="21" destOrd="0" presId="urn:microsoft.com/office/officeart/2008/layout/LinedList"/>
    <dgm:cxn modelId="{1860BD5A-8668-42A6-8CB0-6363C64FDBF8}" type="presParOf" srcId="{36206F07-D935-4BC3-B0ED-CBD49A2ED3E1}" destId="{39B0DED5-63CB-4BDD-99FA-9AA185439F63}" srcOrd="0" destOrd="0" presId="urn:microsoft.com/office/officeart/2008/layout/LinedList"/>
    <dgm:cxn modelId="{71769096-43E2-49EC-87AB-1CD8B4C8DCDB}" type="presParOf" srcId="{36206F07-D935-4BC3-B0ED-CBD49A2ED3E1}" destId="{A5FC9F50-76BF-412E-8E3B-90B715DC981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AB5C1-7BB0-45E3-AD64-33A43496E275}">
      <dsp:nvSpPr>
        <dsp:cNvPr id="0" name=""/>
        <dsp:cNvSpPr/>
      </dsp:nvSpPr>
      <dsp:spPr>
        <a:xfrm>
          <a:off x="1691806" y="1503"/>
          <a:ext cx="1903282" cy="53536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CERTIFICATE III IN INDIVIDUAL SUPPORT</a:t>
          </a:r>
          <a:endParaRPr lang="en-US" sz="1000" kern="1200"/>
        </a:p>
      </dsp:txBody>
      <dsp:txXfrm>
        <a:off x="1717940" y="27637"/>
        <a:ext cx="1851014" cy="483099"/>
      </dsp:txXfrm>
    </dsp:sp>
    <dsp:sp modelId="{97B88F51-9805-4FCD-9E93-248C96692CDA}">
      <dsp:nvSpPr>
        <dsp:cNvPr id="0" name=""/>
        <dsp:cNvSpPr/>
      </dsp:nvSpPr>
      <dsp:spPr>
        <a:xfrm>
          <a:off x="1691806" y="563639"/>
          <a:ext cx="1903282" cy="535367"/>
        </a:xfrm>
        <a:prstGeom prst="roundRect">
          <a:avLst/>
        </a:prstGeom>
        <a:solidFill>
          <a:schemeClr val="accent5">
            <a:hueOff val="-675854"/>
            <a:satOff val="-1742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CERTIFICATE IV IN DISABILITY</a:t>
          </a:r>
          <a:endParaRPr lang="en-US" sz="1000" kern="1200"/>
        </a:p>
      </dsp:txBody>
      <dsp:txXfrm>
        <a:off x="1717940" y="589773"/>
        <a:ext cx="1851014" cy="483099"/>
      </dsp:txXfrm>
    </dsp:sp>
    <dsp:sp modelId="{BC712330-F784-4C8F-A291-93ABBD8F9BA9}">
      <dsp:nvSpPr>
        <dsp:cNvPr id="0" name=""/>
        <dsp:cNvSpPr/>
      </dsp:nvSpPr>
      <dsp:spPr>
        <a:xfrm>
          <a:off x="1691806" y="1125775"/>
          <a:ext cx="1903282" cy="535367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(TWO)  STUDENT VISA SUBCLASS 500</a:t>
          </a:r>
          <a:endParaRPr lang="en-US" sz="1000" kern="1200" dirty="0"/>
        </a:p>
      </dsp:txBody>
      <dsp:txXfrm>
        <a:off x="1717940" y="1151909"/>
        <a:ext cx="1851014" cy="483099"/>
      </dsp:txXfrm>
    </dsp:sp>
    <dsp:sp modelId="{99A6E4C8-F4FB-40C5-9FE7-774329B11EAA}">
      <dsp:nvSpPr>
        <dsp:cNvPr id="0" name=""/>
        <dsp:cNvSpPr/>
      </dsp:nvSpPr>
      <dsp:spPr>
        <a:xfrm>
          <a:off x="1691806" y="1687910"/>
          <a:ext cx="1903282" cy="535367"/>
        </a:xfrm>
        <a:prstGeom prst="roundRect">
          <a:avLst/>
        </a:prstGeom>
        <a:solidFill>
          <a:schemeClr val="accent5">
            <a:hueOff val="-2027563"/>
            <a:satOff val="-5226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INTERVIEW PREPARATION</a:t>
          </a:r>
          <a:endParaRPr lang="en-US" sz="1000" kern="1200" dirty="0"/>
        </a:p>
      </dsp:txBody>
      <dsp:txXfrm>
        <a:off x="1717940" y="1714044"/>
        <a:ext cx="1851014" cy="483099"/>
      </dsp:txXfrm>
    </dsp:sp>
    <dsp:sp modelId="{54744426-1002-4EB4-BC08-6C0310210829}">
      <dsp:nvSpPr>
        <dsp:cNvPr id="0" name=""/>
        <dsp:cNvSpPr/>
      </dsp:nvSpPr>
      <dsp:spPr>
        <a:xfrm>
          <a:off x="1691806" y="2250046"/>
          <a:ext cx="1903282" cy="535367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SOFT SKILLS TRAINING</a:t>
          </a:r>
          <a:endParaRPr lang="en-US" sz="1000" kern="1200"/>
        </a:p>
      </dsp:txBody>
      <dsp:txXfrm>
        <a:off x="1717940" y="2276180"/>
        <a:ext cx="1851014" cy="483099"/>
      </dsp:txXfrm>
    </dsp:sp>
    <dsp:sp modelId="{3CB12C0E-C273-4941-84FA-D1D81DAD99CF}">
      <dsp:nvSpPr>
        <dsp:cNvPr id="0" name=""/>
        <dsp:cNvSpPr/>
      </dsp:nvSpPr>
      <dsp:spPr>
        <a:xfrm>
          <a:off x="1691806" y="2812181"/>
          <a:ext cx="1903282" cy="535367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AIRPORT PICK UP</a:t>
          </a:r>
          <a:endParaRPr lang="en-US" sz="1000" kern="1200"/>
        </a:p>
      </dsp:txBody>
      <dsp:txXfrm>
        <a:off x="1717940" y="2838315"/>
        <a:ext cx="1851014" cy="483099"/>
      </dsp:txXfrm>
    </dsp:sp>
    <dsp:sp modelId="{6AA2723C-D79F-4FEF-9467-CCE6824178AC}">
      <dsp:nvSpPr>
        <dsp:cNvPr id="0" name=""/>
        <dsp:cNvSpPr/>
      </dsp:nvSpPr>
      <dsp:spPr>
        <a:xfrm>
          <a:off x="1691806" y="3374317"/>
          <a:ext cx="1903282" cy="535367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POST PLACEMENT SUPPORT</a:t>
          </a:r>
          <a:endParaRPr lang="en-US" sz="1000" kern="1200"/>
        </a:p>
      </dsp:txBody>
      <dsp:txXfrm>
        <a:off x="1717940" y="3400451"/>
        <a:ext cx="1851014" cy="483099"/>
      </dsp:txXfrm>
    </dsp:sp>
    <dsp:sp modelId="{F6CB3159-77F8-431F-9FDF-F505AD6A0CCA}">
      <dsp:nvSpPr>
        <dsp:cNvPr id="0" name=""/>
        <dsp:cNvSpPr/>
      </dsp:nvSpPr>
      <dsp:spPr>
        <a:xfrm>
          <a:off x="1691806" y="3936453"/>
          <a:ext cx="1903282" cy="535367"/>
        </a:xfrm>
        <a:prstGeom prst="roundRect">
          <a:avLst/>
        </a:prstGeom>
        <a:solidFill>
          <a:schemeClr val="accent5">
            <a:hueOff val="-4730980"/>
            <a:satOff val="-12193"/>
            <a:lumOff val="-82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FULLTIME WORK  </a:t>
          </a:r>
          <a:endParaRPr lang="en-US" sz="1000" kern="1200"/>
        </a:p>
      </dsp:txBody>
      <dsp:txXfrm>
        <a:off x="1717940" y="3962587"/>
        <a:ext cx="1851014" cy="483099"/>
      </dsp:txXfrm>
    </dsp:sp>
    <dsp:sp modelId="{80E5C7B3-1092-4CE2-8C33-2FEFD36C0FB9}">
      <dsp:nvSpPr>
        <dsp:cNvPr id="0" name=""/>
        <dsp:cNvSpPr/>
      </dsp:nvSpPr>
      <dsp:spPr>
        <a:xfrm>
          <a:off x="1691806" y="4498588"/>
          <a:ext cx="1903282" cy="535367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NCLEX, IELTS, AHPRA FEES</a:t>
          </a:r>
          <a:endParaRPr lang="en-US" sz="1000" kern="1200" dirty="0"/>
        </a:p>
      </dsp:txBody>
      <dsp:txXfrm>
        <a:off x="1717940" y="4524722"/>
        <a:ext cx="1851014" cy="483099"/>
      </dsp:txXfrm>
    </dsp:sp>
    <dsp:sp modelId="{6F25245B-692D-4F9B-8108-26BAEC52E9BD}">
      <dsp:nvSpPr>
        <dsp:cNvPr id="0" name=""/>
        <dsp:cNvSpPr/>
      </dsp:nvSpPr>
      <dsp:spPr>
        <a:xfrm>
          <a:off x="1691806" y="5060724"/>
          <a:ext cx="1903282" cy="535367"/>
        </a:xfrm>
        <a:prstGeom prst="roundRect">
          <a:avLst/>
        </a:prstGeom>
        <a:solidFill>
          <a:schemeClr val="accent5">
            <a:hueOff val="-6082688"/>
            <a:satOff val="-15677"/>
            <a:lumOff val="-10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PERMANENT VISA &amp; CONSULTING FEES MAIN APPLICANT</a:t>
          </a:r>
        </a:p>
      </dsp:txBody>
      <dsp:txXfrm>
        <a:off x="1717940" y="5086858"/>
        <a:ext cx="1851014" cy="483099"/>
      </dsp:txXfrm>
    </dsp:sp>
    <dsp:sp modelId="{CAD49603-A937-44BA-B294-53A3D8AF5584}">
      <dsp:nvSpPr>
        <dsp:cNvPr id="0" name=""/>
        <dsp:cNvSpPr/>
      </dsp:nvSpPr>
      <dsp:spPr>
        <a:xfrm>
          <a:off x="1691806" y="5622859"/>
          <a:ext cx="1903282" cy="535367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ANMAC ASSESSMENT</a:t>
          </a:r>
        </a:p>
      </dsp:txBody>
      <dsp:txXfrm>
        <a:off x="1717940" y="5648993"/>
        <a:ext cx="1851014" cy="483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8C20C-B7A8-43EB-BCFD-C05B2BDF7994}">
      <dsp:nvSpPr>
        <dsp:cNvPr id="0" name=""/>
        <dsp:cNvSpPr/>
      </dsp:nvSpPr>
      <dsp:spPr>
        <a:xfrm>
          <a:off x="0" y="1481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920D441-A857-480D-A572-B6D7709A2D0A}">
      <dsp:nvSpPr>
        <dsp:cNvPr id="0" name=""/>
        <dsp:cNvSpPr/>
      </dsp:nvSpPr>
      <dsp:spPr>
        <a:xfrm>
          <a:off x="0" y="1481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Proof of Employment (pay slips or a contract)</a:t>
          </a:r>
        </a:p>
      </dsp:txBody>
      <dsp:txXfrm>
        <a:off x="0" y="1481"/>
        <a:ext cx="4264888" cy="275627"/>
      </dsp:txXfrm>
    </dsp:sp>
    <dsp:sp modelId="{214823F3-78FC-45F3-8117-709B9141C47D}">
      <dsp:nvSpPr>
        <dsp:cNvPr id="0" name=""/>
        <dsp:cNvSpPr/>
      </dsp:nvSpPr>
      <dsp:spPr>
        <a:xfrm>
          <a:off x="0" y="277108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675854"/>
                <a:satOff val="-1742"/>
                <a:lumOff val="-1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"/>
                <a:satOff val="-1742"/>
                <a:lumOff val="-1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"/>
                <a:satOff val="-1742"/>
                <a:lumOff val="-1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"/>
              <a:satOff val="-1742"/>
              <a:lumOff val="-1177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91EA9F-A3AE-4314-A8B0-5360A473FA3C}">
      <dsp:nvSpPr>
        <dsp:cNvPr id="0" name=""/>
        <dsp:cNvSpPr/>
      </dsp:nvSpPr>
      <dsp:spPr>
        <a:xfrm>
          <a:off x="0" y="277108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Resume </a:t>
          </a:r>
        </a:p>
      </dsp:txBody>
      <dsp:txXfrm>
        <a:off x="0" y="277108"/>
        <a:ext cx="4264888" cy="275627"/>
      </dsp:txXfrm>
    </dsp:sp>
    <dsp:sp modelId="{D0AC56A5-CDE2-459C-A439-9514678DD113}">
      <dsp:nvSpPr>
        <dsp:cNvPr id="0" name=""/>
        <dsp:cNvSpPr/>
      </dsp:nvSpPr>
      <dsp:spPr>
        <a:xfrm>
          <a:off x="0" y="552736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1351709"/>
                <a:satOff val="-3484"/>
                <a:lumOff val="-2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51709"/>
                <a:satOff val="-3484"/>
                <a:lumOff val="-2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51709"/>
                <a:satOff val="-3484"/>
                <a:lumOff val="-2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D79F2AF-B99C-48FC-82F6-2E494DB417D5}">
      <dsp:nvSpPr>
        <dsp:cNvPr id="0" name=""/>
        <dsp:cNvSpPr/>
      </dsp:nvSpPr>
      <dsp:spPr>
        <a:xfrm>
          <a:off x="0" y="552736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Certified copy of academic transcripts, education certificates</a:t>
          </a:r>
        </a:p>
      </dsp:txBody>
      <dsp:txXfrm>
        <a:off x="0" y="552736"/>
        <a:ext cx="4264888" cy="275627"/>
      </dsp:txXfrm>
    </dsp:sp>
    <dsp:sp modelId="{1135EDC8-E3C8-45CB-B1C4-5B546E31B908}">
      <dsp:nvSpPr>
        <dsp:cNvPr id="0" name=""/>
        <dsp:cNvSpPr/>
      </dsp:nvSpPr>
      <dsp:spPr>
        <a:xfrm>
          <a:off x="0" y="828363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2027563"/>
                <a:satOff val="-5226"/>
                <a:lumOff val="-353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027563"/>
                <a:satOff val="-5226"/>
                <a:lumOff val="-353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027563"/>
                <a:satOff val="-5226"/>
                <a:lumOff val="-353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027563"/>
              <a:satOff val="-5226"/>
              <a:lumOff val="-353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3FCC29-202C-4EFB-B3EA-306BB22826FC}">
      <dsp:nvSpPr>
        <dsp:cNvPr id="0" name=""/>
        <dsp:cNvSpPr/>
      </dsp:nvSpPr>
      <dsp:spPr>
        <a:xfrm>
          <a:off x="0" y="828363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Digital photo (passport size) </a:t>
          </a:r>
        </a:p>
      </dsp:txBody>
      <dsp:txXfrm>
        <a:off x="0" y="828363"/>
        <a:ext cx="4264888" cy="275627"/>
      </dsp:txXfrm>
    </dsp:sp>
    <dsp:sp modelId="{687B821A-5541-4ADB-A60B-AA427DD671C5}">
      <dsp:nvSpPr>
        <dsp:cNvPr id="0" name=""/>
        <dsp:cNvSpPr/>
      </dsp:nvSpPr>
      <dsp:spPr>
        <a:xfrm>
          <a:off x="0" y="1103990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2703417"/>
                <a:satOff val="-6968"/>
                <a:lumOff val="-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03417"/>
                <a:satOff val="-6968"/>
                <a:lumOff val="-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03417"/>
                <a:satOff val="-6968"/>
                <a:lumOff val="-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CD77B59-F7F2-4E09-98F2-921FF95F05C8}">
      <dsp:nvSpPr>
        <dsp:cNvPr id="0" name=""/>
        <dsp:cNvSpPr/>
      </dsp:nvSpPr>
      <dsp:spPr>
        <a:xfrm>
          <a:off x="0" y="1103990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Passport </a:t>
          </a:r>
        </a:p>
      </dsp:txBody>
      <dsp:txXfrm>
        <a:off x="0" y="1103990"/>
        <a:ext cx="4264888" cy="275627"/>
      </dsp:txXfrm>
    </dsp:sp>
    <dsp:sp modelId="{AD522D62-F8D3-4607-B977-738A3FF0B44C}">
      <dsp:nvSpPr>
        <dsp:cNvPr id="0" name=""/>
        <dsp:cNvSpPr/>
      </dsp:nvSpPr>
      <dsp:spPr>
        <a:xfrm>
          <a:off x="0" y="1379617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37C8258-5414-4783-A0F2-DF6E04189074}">
      <dsp:nvSpPr>
        <dsp:cNvPr id="0" name=""/>
        <dsp:cNvSpPr/>
      </dsp:nvSpPr>
      <dsp:spPr>
        <a:xfrm>
          <a:off x="0" y="1379617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Birth certificates </a:t>
          </a:r>
        </a:p>
      </dsp:txBody>
      <dsp:txXfrm>
        <a:off x="0" y="1379617"/>
        <a:ext cx="4264888" cy="275627"/>
      </dsp:txXfrm>
    </dsp:sp>
    <dsp:sp modelId="{A0DD2D7F-F602-4F29-A089-C4C4224B7F4A}">
      <dsp:nvSpPr>
        <dsp:cNvPr id="0" name=""/>
        <dsp:cNvSpPr/>
      </dsp:nvSpPr>
      <dsp:spPr>
        <a:xfrm>
          <a:off x="0" y="1655244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4055126"/>
                <a:satOff val="-10451"/>
                <a:lumOff val="-7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055126"/>
                <a:satOff val="-10451"/>
                <a:lumOff val="-7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055126"/>
                <a:satOff val="-10451"/>
                <a:lumOff val="-7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EDCCA88-24F3-4FC2-A111-4F6A6C6E32A0}">
      <dsp:nvSpPr>
        <dsp:cNvPr id="0" name=""/>
        <dsp:cNvSpPr/>
      </dsp:nvSpPr>
      <dsp:spPr>
        <a:xfrm>
          <a:off x="0" y="1655244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Marriage certificate (if applicable) </a:t>
          </a:r>
        </a:p>
      </dsp:txBody>
      <dsp:txXfrm>
        <a:off x="0" y="1655244"/>
        <a:ext cx="4264888" cy="275627"/>
      </dsp:txXfrm>
    </dsp:sp>
    <dsp:sp modelId="{BEC46649-7B2F-4FAA-AB42-FCEEA7B8D4B6}">
      <dsp:nvSpPr>
        <dsp:cNvPr id="0" name=""/>
        <dsp:cNvSpPr/>
      </dsp:nvSpPr>
      <dsp:spPr>
        <a:xfrm>
          <a:off x="0" y="1930871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4730980"/>
                <a:satOff val="-12193"/>
                <a:lumOff val="-823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730980"/>
                <a:satOff val="-12193"/>
                <a:lumOff val="-823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730980"/>
                <a:satOff val="-12193"/>
                <a:lumOff val="-823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4730980"/>
              <a:satOff val="-12193"/>
              <a:lumOff val="-8236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34B90F-2EC2-4F4A-8D64-3826F92F00E8}">
      <dsp:nvSpPr>
        <dsp:cNvPr id="0" name=""/>
        <dsp:cNvSpPr/>
      </dsp:nvSpPr>
      <dsp:spPr>
        <a:xfrm>
          <a:off x="0" y="1930871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English language test results </a:t>
          </a:r>
        </a:p>
      </dsp:txBody>
      <dsp:txXfrm>
        <a:off x="0" y="1930871"/>
        <a:ext cx="4264888" cy="275627"/>
      </dsp:txXfrm>
    </dsp:sp>
    <dsp:sp modelId="{169A9AFC-4483-46BA-AA4B-9E765B6F170E}">
      <dsp:nvSpPr>
        <dsp:cNvPr id="0" name=""/>
        <dsp:cNvSpPr/>
      </dsp:nvSpPr>
      <dsp:spPr>
        <a:xfrm>
          <a:off x="0" y="2206498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5406834"/>
                <a:satOff val="-13935"/>
                <a:lumOff val="-9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406834"/>
                <a:satOff val="-13935"/>
                <a:lumOff val="-9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406834"/>
                <a:satOff val="-13935"/>
                <a:lumOff val="-9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28FAD6C-6227-4D99-8748-136109D3E5FE}">
      <dsp:nvSpPr>
        <dsp:cNvPr id="0" name=""/>
        <dsp:cNvSpPr/>
      </dsp:nvSpPr>
      <dsp:spPr>
        <a:xfrm>
          <a:off x="0" y="2206498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Drivers license (if applicable) </a:t>
          </a:r>
        </a:p>
      </dsp:txBody>
      <dsp:txXfrm>
        <a:off x="0" y="2206498"/>
        <a:ext cx="4264888" cy="275627"/>
      </dsp:txXfrm>
    </dsp:sp>
    <dsp:sp modelId="{1CD248B1-9EE2-40DF-9B65-BFB7648EA651}">
      <dsp:nvSpPr>
        <dsp:cNvPr id="0" name=""/>
        <dsp:cNvSpPr/>
      </dsp:nvSpPr>
      <dsp:spPr>
        <a:xfrm>
          <a:off x="0" y="2482125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6082688"/>
                <a:satOff val="-15677"/>
                <a:lumOff val="-1058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082688"/>
                <a:satOff val="-15677"/>
                <a:lumOff val="-1058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082688"/>
                <a:satOff val="-15677"/>
                <a:lumOff val="-1058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082688"/>
              <a:satOff val="-15677"/>
              <a:lumOff val="-1058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699EBD-8DB5-4F2D-B507-1F437E4B1F35}">
      <dsp:nvSpPr>
        <dsp:cNvPr id="0" name=""/>
        <dsp:cNvSpPr/>
      </dsp:nvSpPr>
      <dsp:spPr>
        <a:xfrm>
          <a:off x="0" y="2482125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Social security Identity document with number </a:t>
          </a:r>
        </a:p>
      </dsp:txBody>
      <dsp:txXfrm>
        <a:off x="0" y="2482125"/>
        <a:ext cx="4264888" cy="275627"/>
      </dsp:txXfrm>
    </dsp:sp>
    <dsp:sp modelId="{5E520D59-429D-4725-82B3-415F44327563}">
      <dsp:nvSpPr>
        <dsp:cNvPr id="0" name=""/>
        <dsp:cNvSpPr/>
      </dsp:nvSpPr>
      <dsp:spPr>
        <a:xfrm>
          <a:off x="0" y="2757753"/>
          <a:ext cx="4264888" cy="0"/>
        </a:xfrm>
        <a:prstGeom prst="line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B0DED5-63CB-4BDD-99FA-9AA185439F63}">
      <dsp:nvSpPr>
        <dsp:cNvPr id="0" name=""/>
        <dsp:cNvSpPr/>
      </dsp:nvSpPr>
      <dsp:spPr>
        <a:xfrm>
          <a:off x="0" y="2757753"/>
          <a:ext cx="4264888" cy="27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ID-card (registered nurse or equivalent) </a:t>
          </a:r>
        </a:p>
      </dsp:txBody>
      <dsp:txXfrm>
        <a:off x="0" y="2757753"/>
        <a:ext cx="4264888" cy="275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C813-0258-C38F-9637-20A1441D58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206B1-DC28-6C51-1D2A-38F69E853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9EB83-2D57-AA8E-1229-79106E0F9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C2-1DCA-D38D-B9F8-F44AF9D0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2C4AC-858D-8387-0551-816BD679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110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489C-531E-22A1-E31B-5CD3BFA2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2C4774-080F-B695-1C59-0EC24EB3E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8E6FD-7DF7-CCCF-DBA2-26637F0B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67C55-B2C2-0F52-2FB1-EE7E84165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8D8FB-131A-790C-8749-71B69820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216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392B37-F13A-3ABF-8688-72F382CB4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FD1AA6-0A13-747F-65D5-ECB03D083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FE039-7171-5298-E814-2FCC19A5C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966D9-1F61-291E-04F2-1A6750FB8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78D92-B904-048F-E5DD-30B4ACEE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73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758F-57B1-58D7-3C55-6BEACADC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779F6-F859-CAF0-0CC7-9B90BB817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59CB3-C150-72D8-ADF2-C72BD49A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C0CE-BFD3-9EC5-3139-FCD09166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6A1ED-62F5-6C40-A53F-43F34715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522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548BB-8690-FE31-56AF-5701C6E53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FFD57-0CEF-CFFB-FC5C-9AF252CB9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F0E61-4072-D614-BE01-A5C6D7547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4E5A6-5487-ECA8-35D1-92FCF266B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6211F-C75C-13C6-07F7-0C96CDA21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895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2AD3-05A4-AD7D-E46C-E94EE626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518CE-A660-12C9-28CB-F2476E786C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8121C8-8DB1-6BA4-BB5A-5CDC21091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35538-A804-A763-D0EE-30C83A0B8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FB0AF-2221-2EFB-928E-FFB098E1D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3C6EC9-BF5F-BDAB-E254-095EB250E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026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8CB6-DB54-A3E7-7187-4436D3286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F700B-2AFB-D2B5-0952-12CFE5800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996DCF-3C0A-FC98-B476-C8AD9803C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33253-F002-5C39-B711-D7B8E4C3CF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0456AF-1654-D04A-585E-353D7D52A5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E6891-608E-AED3-DA6D-E3754F34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2CA0F-3B77-3A84-C596-ABFBDFC13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808C99-3A82-286F-DDC7-273A4425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4917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01CB-336E-F623-A90C-55A04FA8F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3BE17-33EC-8ED9-BBED-94FFC02C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0CD671-543D-C343-571F-81CC2A9D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35846-D86F-C0DB-FCB2-B8F5E9E5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764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83335-5D1F-7E9B-5B95-40D4C8BF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E0AED-796C-D0C6-5A91-7C85A27FA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91501-691C-64F1-78D3-973B931E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626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A6632-7EA3-1A1C-25F2-655D6699C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8F193-F153-21D4-799C-61CECA210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DAB49-5B88-F8B3-F550-81C747405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D8A0D-9E95-EA96-A629-09827F74E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9C277-F2A6-879D-60BE-D5B896D3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ED89DD-C901-0196-C196-CE5EDAE8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497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2E04E-72E5-67BC-5B23-8D31AC7D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A083EA-EA58-442A-F79C-786EF7B18B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B05D81-4D62-CF12-FA38-51FC81597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8406F-9DBF-B32D-FBDE-7794375A6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ECD0F-EDC4-8E6E-188C-A5F4D14E7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19BC0D-A801-50A6-A51B-9F487875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6053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00413B-4615-3EE4-2FFA-C8FF88C8B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D32F-4659-C612-8DA5-10B864614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29F17-F04D-C1CC-146B-84E7204AE3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A2CAF-2FF2-49A4-B8F6-A2C6D77BBF84}" type="datetimeFigureOut">
              <a:rPr lang="en-CA" smtClean="0"/>
              <a:t>2023-01-30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89B8F-C15D-C038-73CB-5788E3BFC3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B47FC-0DD4-2CED-DE5F-BC59A84D3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C6C2E-AC62-4383-A60F-8375F7609A5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423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mikemcd/2527792696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oplematters.in/article/jobs/theres-a-rise-in-healthcare-management-jobs-in-india-18504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26B4A43-2A34-4B22-882C-D7552FA9C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429BAE5-B200-4FC0-BBC1-8D7C57D1D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71" y="0"/>
            <a:ext cx="456510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3F068-F5A1-2595-9AC6-E6A593E45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6685" y="1152144"/>
            <a:ext cx="3794760" cy="3072393"/>
          </a:xfrm>
        </p:spPr>
        <p:txBody>
          <a:bodyPr>
            <a:normAutofit/>
          </a:bodyPr>
          <a:lstStyle/>
          <a:p>
            <a:pPr algn="l"/>
            <a:r>
              <a:rPr lang="en-US" sz="4800"/>
              <a:t>The </a:t>
            </a:r>
            <a:r>
              <a:rPr lang="en-US" sz="4800" b="1"/>
              <a:t>Best</a:t>
            </a:r>
            <a:r>
              <a:rPr lang="en-US" sz="4800"/>
              <a:t> Pathway to be in Health Care in Australia</a:t>
            </a:r>
            <a:endParaRPr lang="en-CA" sz="48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B5BF9-1869-F2C7-D2C5-4A5CE6E3F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6684" y="4462272"/>
            <a:ext cx="3794760" cy="1272831"/>
          </a:xfrm>
        </p:spPr>
        <p:txBody>
          <a:bodyPr anchor="t">
            <a:normAutofit/>
          </a:bodyPr>
          <a:lstStyle/>
          <a:p>
            <a:pPr algn="l"/>
            <a:r>
              <a:rPr lang="en-US" sz="1900"/>
              <a:t>“The greatest discovery of all time is that a person can change his future by merely changing his attitude” </a:t>
            </a:r>
          </a:p>
          <a:p>
            <a:pPr algn="l"/>
            <a:r>
              <a:rPr lang="en-US" sz="1900"/>
              <a:t>- Oprah Winfrey </a:t>
            </a:r>
            <a:endParaRPr lang="en-CA" sz="190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9644633-5AE1-44D6-8F5F-6376DDA13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FA74995-C5A7-4DBF-BFD1-C4831852D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009DC7CE-EC50-455B-AEF3-758096A62E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680D0724-2EE2-4A8E-B7FC-994977F2A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D7DD4A6B-2000-4A3E-BBCE-637ED6CDD2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694A6722-0FE9-4640-B93F-C2BAA8956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19F6A010-3765-4FAB-8CCA-7AC189141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2ED876B1-4DDC-4999-864F-EFF32EFF5C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2DD9B48A-E7DB-4540-8781-F434856A75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2BEF54FF-8FAE-4B7F-ACE8-52ED70B04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16F687E9-D21B-46CB-8A13-9BFDA780F6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49C0A7C4-BA67-480B-9F9A-E96535756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5C27E413-D9C4-45A2-AB5A-A00612798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76F8DD1F-1A00-4D5A-B979-33A41277C9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D16F8034-114D-4513-A6BD-F05ABF9AF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1DAD48F0-0B0E-40E2-9ED5-E0FBB99C4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A58F217F-BBAB-4ACB-91C0-B119DEFDC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17D6638B-4C45-4C73-AFE3-8C41F939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31A3013F-24A0-486B-A892-92E42BD741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F4540C9F-BC47-470D-A9C2-4AB05FB4C5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A38505B1-1AD2-47B0-8122-2EB533CBAA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37A5DDA9-DB76-87FF-6C36-B8DD440B4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810" y="382384"/>
            <a:ext cx="6118169" cy="611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92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C1000A71-EAA0-4A28-9813-F75E92716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Logo, company name&#10;&#10;Description automatically generated">
            <a:extLst>
              <a:ext uri="{FF2B5EF4-FFF2-40B4-BE49-F238E27FC236}">
                <a16:creationId xmlns:a16="http://schemas.microsoft.com/office/drawing/2014/main" id="{A29664F5-AA73-84F1-BE62-507F8DCC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29" r="2186"/>
          <a:stretch/>
        </p:blipFill>
        <p:spPr>
          <a:xfrm>
            <a:off x="5842503" y="10"/>
            <a:ext cx="6349497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CE963C-31F2-4603-666D-2E62A3E6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 dirty="0"/>
              <a:t>Start Your New Life in Australia </a:t>
            </a:r>
            <a:endParaRPr lang="en-CA" sz="42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DEBFF3A-F831-4F03-A169-990BDB6B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482B57DC-1F79-45B2-BCE1-90DBA8C8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24A129FB-07BB-4B55-A51A-C68ACC626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3DFD2534-C346-4D8B-BADC-498D82150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3E503FDC-469D-4CBD-87F0-0F7D59254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E80CFC49-28F2-41EB-85CF-CB6353742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2E530C68-5FAA-4B3D-83A5-2530DBB73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9D5D113-729D-432A-AC85-3D774D049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2F0DAFBB-AEBB-447A-913D-18410D27F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50464B3B-EA79-44B8-9DBE-1A8439A1A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39F0E1B-9D6C-4E13-825E-7865F1BED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047D2469-C792-4D62-A83B-7D1AAD73E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4CAE6AD1-D4EA-4B00-8426-38110AF77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D951EC1-6C71-4B0C-B53E-CCF40F62E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263E8522-E862-4C0A-8DD4-3B86DBF3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15EFDA54-68F3-49DB-B566-8BC4E2027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DFAAA774-C0B3-47D0-B5A5-35CBCEB62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49A180CD-11A9-4E30-84E9-88923E7A6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F62307C1-3A86-49DC-ABDB-8AB66283D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ABAC793E-C6AB-46FD-BE83-225A574D1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028CC8AC-CFD0-4F2B-B875-754CAEDA0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C20AAB9-D7DE-8F53-8860-3BCAEBE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185745" cy="303486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hr.aisa@tspaustralia.com.au</a:t>
            </a:r>
          </a:p>
          <a:p>
            <a:r>
              <a:rPr lang="en-US" sz="1800" dirty="0"/>
              <a:t>+61 3 8640 0915</a:t>
            </a:r>
          </a:p>
          <a:p>
            <a:r>
              <a:rPr lang="en-US" sz="1800" dirty="0"/>
              <a:t>https://www.tspaustralia.com.au/</a:t>
            </a:r>
          </a:p>
        </p:txBody>
      </p:sp>
    </p:spTree>
    <p:extLst>
      <p:ext uri="{BB962C8B-B14F-4D97-AF65-F5344CB8AC3E}">
        <p14:creationId xmlns:p14="http://schemas.microsoft.com/office/powerpoint/2010/main" val="33301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87A2F6-848F-FC3C-8104-229286D12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/>
              <a:t>Who We Are</a:t>
            </a:r>
            <a:endParaRPr lang="en-CA" sz="420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ECA89-6E16-5A26-C162-1EA8C86C5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264888" cy="3034862"/>
          </a:xfrm>
        </p:spPr>
        <p:txBody>
          <a:bodyPr anchor="ctr">
            <a:normAutofit/>
          </a:bodyPr>
          <a:lstStyle/>
          <a:p>
            <a:r>
              <a:rPr lang="en-US" sz="1300"/>
              <a:t>We are a consultancy firm for new migrants</a:t>
            </a:r>
          </a:p>
          <a:p>
            <a:r>
              <a:rPr lang="en-US" sz="1300"/>
              <a:t>We make </a:t>
            </a:r>
            <a:r>
              <a:rPr lang="en-US" sz="1300" b="1"/>
              <a:t>education, skills development and career pathways </a:t>
            </a:r>
            <a:r>
              <a:rPr lang="en-US" sz="1300"/>
              <a:t>in Australia accessible</a:t>
            </a:r>
          </a:p>
          <a:p>
            <a:r>
              <a:rPr lang="en-US" sz="1300"/>
              <a:t>We provide personalized support and services to fulfill the needs of our clients</a:t>
            </a:r>
          </a:p>
          <a:p>
            <a:r>
              <a:rPr lang="en-AU" sz="1300"/>
              <a:t>Through our sister company, </a:t>
            </a:r>
            <a:r>
              <a:rPr lang="en-AU" sz="1300" b="1"/>
              <a:t>GP Doctors Australia</a:t>
            </a:r>
            <a:r>
              <a:rPr lang="en-AU" sz="1300"/>
              <a:t>, we work closely with employers and education providers to identify employment opportunities and areas where skills are in demand as well as recognise key education options</a:t>
            </a:r>
          </a:p>
          <a:p>
            <a:r>
              <a:rPr lang="en-AU" sz="1300"/>
              <a:t>Our team is highly qualified, experienced, dedicated and determined to deliver service excellence to meet the requirements of migrants and employers</a:t>
            </a:r>
            <a:endParaRPr lang="en-US" sz="1300"/>
          </a:p>
          <a:p>
            <a:endParaRPr lang="en-CA" sz="130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6B6B3D7-FDEE-24EC-0F3A-B3B78CEFF5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" b="5"/>
          <a:stretch/>
        </p:blipFill>
        <p:spPr>
          <a:xfrm>
            <a:off x="6377040" y="665606"/>
            <a:ext cx="5526788" cy="552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39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D15AA5-2D73-4A11-A8C5-045F5F43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883" y="1"/>
            <a:ext cx="1219988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ECD22B-E052-46DC-09B1-766DD524A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3981425" cy="2147520"/>
          </a:xfrm>
        </p:spPr>
        <p:txBody>
          <a:bodyPr>
            <a:normAutofit/>
          </a:bodyPr>
          <a:lstStyle/>
          <a:p>
            <a:r>
              <a:rPr lang="en-US" sz="4000"/>
              <a:t>Our Track Record</a:t>
            </a:r>
            <a:endParaRPr lang="en-CA" sz="400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9158FAB-5B51-448D-B57F-B977E815C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522BD938-9DFF-4709-A3BD-499A2B4567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EE23561C-E245-4EC9-996E-99893D1F1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336B954F-9D36-49C3-8B2C-EC327B40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849AAB67-422A-4669-A954-FB5FA0631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212EC127-4771-463A-A7D7-C8B9D923D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C92340F8-3D1D-481C-8E6A-DBB1C5A5FD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ECCE0B4D-8F94-4455-89FE-2F37775A8D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AA6AA56D-4829-4C1A-AB58-33D004169C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73DE339F-48D1-468B-90E6-59A7FF9819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10ABA130-9453-4EBB-9410-3D2CE04E0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CBB3F52E-6FA3-4B26-9245-5420C9D6A3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E05E0729-E81C-4ABC-840F-FED6F147A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92CEFBE2-704E-4F3D-9127-BF1AAAF0B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59C6C9C8-8026-4DB6-95BA-15AFB5F4C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C87A238B-F98E-42C1-80BF-9AFA32892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1AB93E8E-CF0D-416D-B04B-53CD5FE7B3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D0F8339C-7983-42B5-8164-66D306B9C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F44A32FF-DC2C-45E7-BE24-405D435EF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F4AF73CC-5BCB-4B12-BCDD-108624BF76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DE8A7978-D28E-4E84-9E09-E6083A663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A2EE-1EE4-4C32-6E2C-B160A6792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31476"/>
            <a:ext cx="3981424" cy="3034862"/>
          </a:xfrm>
        </p:spPr>
        <p:txBody>
          <a:bodyPr anchor="ctr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Started with GP Doctors Australia providing employment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14 years in 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First to place an OVESEAS TRAINED NURSE in Australia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Permanently placed 2500 APHRA  Registered Nurses and Doctors to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/>
              <a:t>With TSP Australia paving way for students and GP Doctors Australia ensuring employment, we provide an end-to-end consultancy service for new migrants in the healthcare industry</a:t>
            </a:r>
          </a:p>
          <a:p>
            <a:endParaRPr lang="en-CA" sz="140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C92819EA-30A6-4971-D404-6FC062882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00" r="2" b="2"/>
          <a:stretch/>
        </p:blipFill>
        <p:spPr>
          <a:xfrm>
            <a:off x="5860472" y="730949"/>
            <a:ext cx="5731071" cy="5496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90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sky, building, water, outdoor&#10;&#10;Description automatically generated">
            <a:extLst>
              <a:ext uri="{FF2B5EF4-FFF2-40B4-BE49-F238E27FC236}">
                <a16:creationId xmlns:a16="http://schemas.microsoft.com/office/drawing/2014/main" id="{FB873BA3-950B-C85A-7951-309CD0A88F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1847" r="18873"/>
          <a:stretch/>
        </p:blipFill>
        <p:spPr>
          <a:xfrm>
            <a:off x="603671" y="-1"/>
            <a:ext cx="11588329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8900F0-DBAA-CAE7-955E-19068961F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721805"/>
            <a:ext cx="3874686" cy="214752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Why Australia? </a:t>
            </a:r>
            <a:endParaRPr lang="en-CA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E91C7-521F-52E6-8839-12059E48B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379979"/>
            <a:ext cx="3874685" cy="3186359"/>
          </a:xfrm>
        </p:spPr>
        <p:txBody>
          <a:bodyPr anchor="ctr">
            <a:normAutofit/>
          </a:bodyPr>
          <a:lstStyle/>
          <a:p>
            <a:r>
              <a:rPr lang="en-US" sz="1800">
                <a:solidFill>
                  <a:schemeClr val="bg1"/>
                </a:solidFill>
              </a:rPr>
              <a:t>Live in a world-leading country in:</a:t>
            </a:r>
          </a:p>
          <a:p>
            <a:r>
              <a:rPr lang="en-US" sz="1800">
                <a:solidFill>
                  <a:schemeClr val="bg1"/>
                </a:solidFill>
              </a:rPr>
              <a:t>The environment </a:t>
            </a:r>
          </a:p>
          <a:p>
            <a:r>
              <a:rPr lang="en-CA" sz="1800">
                <a:solidFill>
                  <a:schemeClr val="bg1"/>
                </a:solidFill>
              </a:rPr>
              <a:t>The economy </a:t>
            </a:r>
          </a:p>
          <a:p>
            <a:r>
              <a:rPr lang="en-CA" sz="1800">
                <a:solidFill>
                  <a:schemeClr val="bg1"/>
                </a:solidFill>
              </a:rPr>
              <a:t>The education system </a:t>
            </a:r>
          </a:p>
          <a:p>
            <a:r>
              <a:rPr lang="en-CA" sz="1800">
                <a:solidFill>
                  <a:schemeClr val="bg1"/>
                </a:solidFill>
              </a:rPr>
              <a:t>The healthcare system </a:t>
            </a:r>
          </a:p>
          <a:p>
            <a:r>
              <a:rPr lang="en-CA" sz="1800">
                <a:solidFill>
                  <a:schemeClr val="bg1"/>
                </a:solidFill>
              </a:rPr>
              <a:t>The communities </a:t>
            </a:r>
          </a:p>
        </p:txBody>
      </p:sp>
    </p:spTree>
    <p:extLst>
      <p:ext uri="{BB962C8B-B14F-4D97-AF65-F5344CB8AC3E}">
        <p14:creationId xmlns:p14="http://schemas.microsoft.com/office/powerpoint/2010/main" val="1287072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24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5854FF-B824-F059-8256-9B700180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/>
              <a:t>The Opportunity </a:t>
            </a:r>
            <a:endParaRPr lang="en-CA" sz="4200"/>
          </a:p>
        </p:txBody>
      </p:sp>
      <p:sp>
        <p:nvSpPr>
          <p:cNvPr id="57" name="Rectangle 2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30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59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52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9A16FC3-20A8-1E97-F0EB-77D5DE84E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264888" cy="3034862"/>
          </a:xfrm>
        </p:spPr>
        <p:txBody>
          <a:bodyPr anchor="ctr">
            <a:normAutofit/>
          </a:bodyPr>
          <a:lstStyle/>
          <a:p>
            <a:r>
              <a:rPr lang="en-US" sz="1400" dirty="0"/>
              <a:t>In as little as 11 months, receive an </a:t>
            </a:r>
          </a:p>
          <a:p>
            <a:pPr lvl="1"/>
            <a:r>
              <a:rPr lang="en-US" sz="1400" dirty="0"/>
              <a:t>Education </a:t>
            </a:r>
          </a:p>
          <a:p>
            <a:pPr lvl="1"/>
            <a:r>
              <a:rPr lang="en-US" sz="1400" dirty="0"/>
              <a:t>Work permit </a:t>
            </a:r>
          </a:p>
          <a:p>
            <a:pPr lvl="1"/>
            <a:r>
              <a:rPr lang="en-US" sz="1400" dirty="0"/>
              <a:t>Guaranteed work hours </a:t>
            </a:r>
          </a:p>
          <a:p>
            <a:pPr lvl="1"/>
            <a:r>
              <a:rPr lang="en-US" sz="1400" dirty="0"/>
              <a:t>A pathway to permanent residency in Australia</a:t>
            </a:r>
          </a:p>
          <a:p>
            <a:pPr lvl="1"/>
            <a:r>
              <a:rPr lang="en-US" sz="1400" dirty="0"/>
              <a:t>Work towards AHPRA Registered Nurse Status</a:t>
            </a:r>
          </a:p>
          <a:p>
            <a:pPr lvl="1"/>
            <a:r>
              <a:rPr lang="en-US" sz="1400" dirty="0"/>
              <a:t>Get </a:t>
            </a:r>
            <a:r>
              <a:rPr lang="en-US" sz="1400" b="1" dirty="0"/>
              <a:t>Employer Nominated Sponsorship in 8-9 months</a:t>
            </a:r>
            <a:r>
              <a:rPr lang="en-US" sz="1400" dirty="0"/>
              <a:t> </a:t>
            </a:r>
          </a:p>
          <a:p>
            <a:pPr lvl="1"/>
            <a:r>
              <a:rPr lang="en-US" sz="1400" dirty="0"/>
              <a:t>If you have previous work experience as a Registered Nurse </a:t>
            </a:r>
            <a:r>
              <a:rPr lang="en-US" sz="1400" b="1" dirty="0"/>
              <a:t>THIS PROGRAM IS PERFECT FOR YOU </a:t>
            </a:r>
            <a:endParaRPr lang="en-US" sz="1400" dirty="0"/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5986524A-29A0-58D2-3317-F0E76DE270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/>
        </p:blipFill>
        <p:spPr>
          <a:xfrm>
            <a:off x="6377040" y="1874591"/>
            <a:ext cx="5526788" cy="310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53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21">
            <a:extLst>
              <a:ext uri="{FF2B5EF4-FFF2-40B4-BE49-F238E27FC236}">
                <a16:creationId xmlns:a16="http://schemas.microsoft.com/office/drawing/2014/main" id="{C1000A71-EAA0-4A28-9813-F75E927163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 descr="Person writing on a board">
            <a:extLst>
              <a:ext uri="{FF2B5EF4-FFF2-40B4-BE49-F238E27FC236}">
                <a16:creationId xmlns:a16="http://schemas.microsoft.com/office/drawing/2014/main" id="{A7F61481-A32E-4CD6-A939-5C927FF619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87"/>
          <a:stretch/>
        </p:blipFill>
        <p:spPr>
          <a:xfrm>
            <a:off x="5842503" y="10"/>
            <a:ext cx="6349497" cy="6857990"/>
          </a:xfrm>
          <a:prstGeom prst="rect">
            <a:avLst/>
          </a:prstGeom>
        </p:spPr>
      </p:pic>
      <p:sp>
        <p:nvSpPr>
          <p:cNvPr id="74" name="Rectangle 23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658CB0-09AF-E569-A8F4-4DDB9FE45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 dirty="0"/>
              <a:t>TSP-ON-23 Pathway Requirements</a:t>
            </a:r>
            <a:endParaRPr lang="en-CA" sz="4200" dirty="0"/>
          </a:p>
        </p:txBody>
      </p:sp>
      <p:sp>
        <p:nvSpPr>
          <p:cNvPr id="75" name="Rectangle 25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DEBFF3A-F831-4F03-A169-990BDB6B9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id="{482B57DC-1F79-45B2-BCE1-90DBA8C857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id="{24A129FB-07BB-4B55-A51A-C68ACC626E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3DFD2534-C346-4D8B-BADC-498D82150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3E503FDC-469D-4CBD-87F0-0F7D59254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E80CFC49-28F2-41EB-85CF-CB6353742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2E530C68-5FAA-4B3D-83A5-2530DBB73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C9D5D113-729D-432A-AC85-3D774D049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2F0DAFBB-AEBB-447A-913D-18410D27F9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50464B3B-EA79-44B8-9DBE-1A8439A1A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839F0E1B-9D6C-4E13-825E-7865F1BED7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047D2469-C792-4D62-A83B-7D1AAD73E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4CAE6AD1-D4EA-4B00-8426-38110AF77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2D951EC1-6C71-4B0C-B53E-CCF40F62E7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263E8522-E862-4C0A-8DD4-3B86DBF38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15EFDA54-68F3-49DB-B566-8BC4E2027C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DFAAA774-C0B3-47D0-B5A5-35CBCEB62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49A180CD-11A9-4E30-84E9-88923E7A6B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F62307C1-3A86-49DC-ABDB-8AB66283D1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ABAC793E-C6AB-46FD-BE83-225A574D18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028CC8AC-CFD0-4F2B-B875-754CAEDA0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6" name="Rectangle 49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03231-81D4-44E9-9FC5-76C68A4B1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3531476"/>
            <a:ext cx="4185745" cy="3034862"/>
          </a:xfrm>
        </p:spPr>
        <p:txBody>
          <a:bodyPr anchor="ctr">
            <a:normAutofit/>
          </a:bodyPr>
          <a:lstStyle/>
          <a:p>
            <a:r>
              <a:rPr lang="en-US" sz="1800" dirty="0"/>
              <a:t>IELTS Academic Overall 5.5 (no band score less than 5) OR</a:t>
            </a:r>
          </a:p>
          <a:p>
            <a:r>
              <a:rPr lang="en-US" sz="1800" dirty="0"/>
              <a:t>PTE Overall 42 (no module less than 36) </a:t>
            </a:r>
          </a:p>
          <a:p>
            <a:r>
              <a:rPr lang="en-US" sz="1800" dirty="0"/>
              <a:t>Minimum 3.5 Years of Work Experience as a </a:t>
            </a:r>
            <a:r>
              <a:rPr lang="en-US" sz="1800" b="1" dirty="0"/>
              <a:t>Registered Nurse</a:t>
            </a:r>
            <a:r>
              <a:rPr lang="en-US" sz="1800" dirty="0"/>
              <a:t> in the last 7 years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8213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AB246-1ED1-F910-32B9-F4D08000E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anchor="ctr">
            <a:normAutofit/>
          </a:bodyPr>
          <a:lstStyle/>
          <a:p>
            <a:r>
              <a:rPr lang="en-US" sz="5400"/>
              <a:t>How it Works</a:t>
            </a:r>
            <a:endParaRPr lang="en-CA" sz="540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25D13-D29C-2990-6DF2-02DC7FAFB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1120" y="499833"/>
            <a:ext cx="5100320" cy="5581226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/>
              <a:t>Offshore – 3 months (outside of Australia) </a:t>
            </a:r>
          </a:p>
          <a:p>
            <a:pPr lvl="1"/>
            <a:r>
              <a:rPr lang="en-US" sz="2000" dirty="0"/>
              <a:t>Enrollment in CERTIFICATE III IN HEALTHCARE </a:t>
            </a:r>
          </a:p>
          <a:p>
            <a:pPr lvl="1"/>
            <a:r>
              <a:rPr lang="en-US" sz="2000" dirty="0"/>
              <a:t>Application for Student Visa (processed by TSP Migration Services)</a:t>
            </a:r>
          </a:p>
          <a:p>
            <a:pPr lvl="1"/>
            <a:r>
              <a:rPr lang="en-US" sz="2000" dirty="0"/>
              <a:t>6</a:t>
            </a:r>
            <a:r>
              <a:rPr lang="en-US" sz="2000" baseline="30000" dirty="0"/>
              <a:t>th</a:t>
            </a:r>
            <a:r>
              <a:rPr lang="en-US" sz="2000" dirty="0"/>
              <a:t> week – Employer interview </a:t>
            </a:r>
          </a:p>
          <a:p>
            <a:r>
              <a:rPr lang="en-US" sz="2000" dirty="0"/>
              <a:t>Onshore – 12 months (inside of Australia) </a:t>
            </a:r>
          </a:p>
          <a:p>
            <a:pPr lvl="1"/>
            <a:r>
              <a:rPr lang="en-US" sz="2000" dirty="0"/>
              <a:t>Commence clinical &amp; soft skills training for 3 weeks </a:t>
            </a:r>
          </a:p>
          <a:p>
            <a:pPr lvl="1"/>
            <a:r>
              <a:rPr lang="en-US" sz="2000" dirty="0"/>
              <a:t>Enrollment in CERTIFICATE IV IN HEALTHCARE </a:t>
            </a:r>
          </a:p>
          <a:p>
            <a:pPr lvl="1"/>
            <a:r>
              <a:rPr lang="en-US" sz="2000" dirty="0"/>
              <a:t>Start IELTS and NCLEX preparation </a:t>
            </a:r>
          </a:p>
          <a:p>
            <a:pPr lvl="1"/>
            <a:r>
              <a:rPr lang="en-US" sz="2000" dirty="0"/>
              <a:t>Employment Introduction and Orientation </a:t>
            </a:r>
          </a:p>
          <a:p>
            <a:pPr lvl="1"/>
            <a:r>
              <a:rPr lang="en-US" sz="2000" dirty="0"/>
              <a:t>Pass NCLEX, 12 weeks of work, receive AHPRA registration </a:t>
            </a:r>
          </a:p>
          <a:p>
            <a:pPr lvl="1"/>
            <a:r>
              <a:rPr lang="en-US" sz="2000" dirty="0"/>
              <a:t>Work as a RN, get </a:t>
            </a:r>
            <a:r>
              <a:rPr lang="en-US" sz="2000" b="1" dirty="0"/>
              <a:t>Employer Nominated PR Sponsorship in 8-9 months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5636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78AB447-A4B7-44D2-A99D-2E39CCFBD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7375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44D1E-98D1-343A-03B7-0DD9BD9A2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9" y="1200457"/>
            <a:ext cx="3771111" cy="4075386"/>
          </a:xfrm>
        </p:spPr>
        <p:txBody>
          <a:bodyPr anchor="ctr">
            <a:normAutofit/>
          </a:bodyPr>
          <a:lstStyle/>
          <a:p>
            <a:r>
              <a:rPr lang="en-US" sz="5400"/>
              <a:t>Included Benefits </a:t>
            </a:r>
            <a:endParaRPr lang="en-CA" sz="540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F06CE9D-DF08-4313-8DD2-D81E1D59F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55C105DD-77F3-4287-BFFC-B818D6A28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6173F360-EE51-4521-A25E-5869A978B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5414DD3E-CFF7-4BD5-A220-D2F970E5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27190517-FE45-416F-8FE4-7DCF37655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A671D49D-B542-48F6-8659-58E9BC5CB3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481E675-7AFA-43FE-9992-A964F7BC0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55B95BBC-B6C8-4343-A351-48F84A004A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19DD17FE-BE4B-4643-B60F-5EAA77F1C7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873D554F-3F0D-4969-8C06-D24F273A45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4151414-E46C-4BF0-A630-1D31400AAD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1FBE19C0-69DE-489C-9704-81240B4ED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C8E575F5-CB03-436A-BE1E-AD48502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9AE75E9D-C62E-455C-BA30-DE18FA4949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CC34A54D-BBB2-4EE0-A8F9-802D52AF5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347BC20E-7862-49A8-BCE2-39521B23C9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3EF1615E-D362-4BBF-A307-4118B72F3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2EF7D2F7-E167-41F3-ADBF-F6D4B97F4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EB1CB26D-EDEF-4AD8-943C-049BD149C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8CB27CB8-B8B6-4C05-9CB1-DF62FE4E1D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A78DBF5B-2276-4A2A-945F-3E81A93C1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219AC9-5320-3426-4BC6-C94156C9F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9358496"/>
              </p:ext>
            </p:extLst>
          </p:nvPr>
        </p:nvGraphicFramePr>
        <p:xfrm>
          <a:off x="6400800" y="382385"/>
          <a:ext cx="5286895" cy="6159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53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50C687-86B5-4248-BEBB-0B59B7977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066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74D873-E4E7-43CC-CE28-EF02FC41D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6648" y="721805"/>
            <a:ext cx="4264888" cy="2221992"/>
          </a:xfrm>
        </p:spPr>
        <p:txBody>
          <a:bodyPr>
            <a:normAutofit/>
          </a:bodyPr>
          <a:lstStyle/>
          <a:p>
            <a:r>
              <a:rPr lang="en-US" sz="4200"/>
              <a:t>Application Checklist</a:t>
            </a:r>
            <a:endParaRPr lang="en-CA" sz="4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B4CF53-BC95-46A2-B37D-D05450472B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82FB6946-B6BC-49D3-BB97-5BB97BCDA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7D05801-3139-44B5-9BA4-80BF38143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1285406-A9A8-420E-B8E4-793B60049A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8B3D20EE-1C4E-4D4C-BCA6-8EDFF7C50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C1515A89-664B-462C-9F5A-1E58EC54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A3161A7D-FA76-4326-BAB9-6E0233A01A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AA24BE7B-1AAC-463B-9FEF-7590317F4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56AB4F15-4844-457A-AF46-3D1D1AE34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260C4BD-CAAF-4776-AD3C-8449E4750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FEFE041-1ED6-448D-AB61-539755AB96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91B5294C-A473-487E-B001-D0B9E60E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1CB2FBA8-54F5-4AAC-A317-EE8CD705E5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260C043C-3DD1-45AE-8C57-3B00D0583E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2AF05C5C-202A-4D8F-BE6C-10BBC01B0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D5F0CE7E-3C13-48B7-B758-56D1ECF99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62231363-AC94-4C4D-A832-B5F6C25F02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4">
              <a:extLst>
                <a:ext uri="{FF2B5EF4-FFF2-40B4-BE49-F238E27FC236}">
                  <a16:creationId xmlns:a16="http://schemas.microsoft.com/office/drawing/2014/main" id="{109068F2-E473-4D37-8B86-E277B12CE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69243EA3-CC31-43A5-B7BA-8077D99453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81597D69-9411-4FE0-9741-385ED1D4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AEC6CFC5-C230-4B82-B3DA-852FC60C2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B34D8FF-DFF7-DD6A-0A1F-94C86B2791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2592782"/>
              </p:ext>
            </p:extLst>
          </p:nvPr>
        </p:nvGraphicFramePr>
        <p:xfrm>
          <a:off x="1166648" y="3531476"/>
          <a:ext cx="4264888" cy="3034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095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531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The Best Pathway to be in Health Care in Australia</vt:lpstr>
      <vt:lpstr>Who We Are</vt:lpstr>
      <vt:lpstr>Our Track Record</vt:lpstr>
      <vt:lpstr>Why Australia? </vt:lpstr>
      <vt:lpstr>The Opportunity </vt:lpstr>
      <vt:lpstr>TSP-ON-23 Pathway Requirements</vt:lpstr>
      <vt:lpstr>How it Works</vt:lpstr>
      <vt:lpstr>Included Benefits </vt:lpstr>
      <vt:lpstr>Application Checklist</vt:lpstr>
      <vt:lpstr>Start Your New Life in Australia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Pathway to be in Health Care in Australia</dc:title>
  <dc:creator>Dyllan Hancott</dc:creator>
  <cp:lastModifiedBy>Dyllan Hancott</cp:lastModifiedBy>
  <cp:revision>2</cp:revision>
  <dcterms:created xsi:type="dcterms:W3CDTF">2022-10-11T03:13:08Z</dcterms:created>
  <dcterms:modified xsi:type="dcterms:W3CDTF">2023-01-31T06:00:02Z</dcterms:modified>
</cp:coreProperties>
</file>